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82" r:id="rId10"/>
    <p:sldId id="28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6" r:id="rId21"/>
    <p:sldId id="274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6E2A0-8D3F-4938-9308-624FE98A757C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FB2C93D-8076-4BA3-938A-BEDAA8C1695A}">
      <dgm:prSet phldrT="[Texto]"/>
      <dgm:spPr/>
      <dgm:t>
        <a:bodyPr/>
        <a:lstStyle/>
        <a:p>
          <a:r>
            <a:rPr lang="es-ES" dirty="0" smtClean="0"/>
            <a:t>Horario </a:t>
          </a:r>
          <a:endParaRPr lang="es-ES" dirty="0"/>
        </a:p>
      </dgm:t>
    </dgm:pt>
    <dgm:pt modelId="{4180EE48-9093-4557-A781-30FF99AE5EB2}" type="parTrans" cxnId="{109F0099-447E-4666-B54B-80E15F3F2348}">
      <dgm:prSet/>
      <dgm:spPr/>
      <dgm:t>
        <a:bodyPr/>
        <a:lstStyle/>
        <a:p>
          <a:endParaRPr lang="es-ES"/>
        </a:p>
      </dgm:t>
    </dgm:pt>
    <dgm:pt modelId="{9D09408C-EBCA-4616-A739-9EC2A8968571}" type="sibTrans" cxnId="{109F0099-447E-4666-B54B-80E15F3F2348}">
      <dgm:prSet/>
      <dgm:spPr/>
      <dgm:t>
        <a:bodyPr/>
        <a:lstStyle/>
        <a:p>
          <a:endParaRPr lang="es-ES"/>
        </a:p>
      </dgm:t>
    </dgm:pt>
    <dgm:pt modelId="{0E956344-7A7F-4AA9-882B-E51D718AC856}">
      <dgm:prSet phldrT="[Texto]" custT="1"/>
      <dgm:spPr/>
      <dgm:t>
        <a:bodyPr/>
        <a:lstStyle/>
        <a:p>
          <a:r>
            <a:rPr lang="es-ES" sz="1800" dirty="0" smtClean="0"/>
            <a:t>Miércoles 19:30 </a:t>
          </a:r>
          <a:r>
            <a:rPr lang="es-ES" sz="1800" dirty="0" smtClean="0"/>
            <a:t>a </a:t>
          </a:r>
          <a:r>
            <a:rPr lang="es-ES" sz="1800" dirty="0" smtClean="0"/>
            <a:t>21:30</a:t>
          </a:r>
          <a:endParaRPr lang="es-ES" sz="1800" dirty="0"/>
        </a:p>
      </dgm:t>
    </dgm:pt>
    <dgm:pt modelId="{297F2EE0-562D-4542-B6CB-21739643D103}" type="parTrans" cxnId="{460E3B03-69BD-467F-A060-B329016D1A50}">
      <dgm:prSet/>
      <dgm:spPr/>
      <dgm:t>
        <a:bodyPr/>
        <a:lstStyle/>
        <a:p>
          <a:endParaRPr lang="es-ES"/>
        </a:p>
      </dgm:t>
    </dgm:pt>
    <dgm:pt modelId="{2FDDBA2A-E598-4421-872F-6F7C4D82D742}" type="sibTrans" cxnId="{460E3B03-69BD-467F-A060-B329016D1A50}">
      <dgm:prSet/>
      <dgm:spPr/>
      <dgm:t>
        <a:bodyPr/>
        <a:lstStyle/>
        <a:p>
          <a:endParaRPr lang="es-ES"/>
        </a:p>
      </dgm:t>
    </dgm:pt>
    <dgm:pt modelId="{2BB0F125-929C-42B8-ADB3-52915C053F3D}">
      <dgm:prSet phldrT="[Texto]"/>
      <dgm:spPr/>
      <dgm:t>
        <a:bodyPr/>
        <a:lstStyle/>
        <a:p>
          <a:r>
            <a:rPr lang="es-ES" dirty="0" smtClean="0"/>
            <a:t>Profesor</a:t>
          </a:r>
          <a:endParaRPr lang="es-ES" dirty="0"/>
        </a:p>
      </dgm:t>
    </dgm:pt>
    <dgm:pt modelId="{D9B4669C-BBA6-4A7D-9C55-A0D2AEE811BE}" type="parTrans" cxnId="{DD5E4ED1-44F9-4AB8-B840-2316582D4EC2}">
      <dgm:prSet/>
      <dgm:spPr/>
      <dgm:t>
        <a:bodyPr/>
        <a:lstStyle/>
        <a:p>
          <a:endParaRPr lang="es-ES"/>
        </a:p>
      </dgm:t>
    </dgm:pt>
    <dgm:pt modelId="{2C8B10DC-8B42-4C3D-A273-789B8CBD1CD4}" type="sibTrans" cxnId="{DD5E4ED1-44F9-4AB8-B840-2316582D4EC2}">
      <dgm:prSet/>
      <dgm:spPr/>
      <dgm:t>
        <a:bodyPr/>
        <a:lstStyle/>
        <a:p>
          <a:endParaRPr lang="es-ES"/>
        </a:p>
      </dgm:t>
    </dgm:pt>
    <dgm:pt modelId="{74D8D25D-8EC8-4676-B5F0-2E1F14246F07}">
      <dgm:prSet phldrT="[Texto]" custT="1"/>
      <dgm:spPr/>
      <dgm:t>
        <a:bodyPr/>
        <a:lstStyle/>
        <a:p>
          <a:r>
            <a:rPr lang="es-ES" sz="1800" dirty="0" smtClean="0"/>
            <a:t>Isabel Martínez</a:t>
          </a:r>
          <a:endParaRPr lang="es-ES" sz="1800" dirty="0"/>
        </a:p>
      </dgm:t>
    </dgm:pt>
    <dgm:pt modelId="{172833EA-66F1-467E-A0B1-F0B42009C227}" type="parTrans" cxnId="{5BA7EF6E-17FA-4F35-B0A2-295428D040B8}">
      <dgm:prSet/>
      <dgm:spPr/>
      <dgm:t>
        <a:bodyPr/>
        <a:lstStyle/>
        <a:p>
          <a:endParaRPr lang="es-ES"/>
        </a:p>
      </dgm:t>
    </dgm:pt>
    <dgm:pt modelId="{8674C9C5-CBBC-4B0E-AD20-03767B0D4163}" type="sibTrans" cxnId="{5BA7EF6E-17FA-4F35-B0A2-295428D040B8}">
      <dgm:prSet/>
      <dgm:spPr/>
      <dgm:t>
        <a:bodyPr/>
        <a:lstStyle/>
        <a:p>
          <a:endParaRPr lang="es-ES"/>
        </a:p>
      </dgm:t>
    </dgm:pt>
    <dgm:pt modelId="{41F62513-C6FA-428C-B608-983A55EA8801}">
      <dgm:prSet phldrT="[Texto]"/>
      <dgm:spPr/>
      <dgm:t>
        <a:bodyPr/>
        <a:lstStyle/>
        <a:p>
          <a:r>
            <a:rPr lang="es-ES" dirty="0" smtClean="0"/>
            <a:t>Calificación </a:t>
          </a:r>
          <a:endParaRPr lang="es-ES" dirty="0"/>
        </a:p>
      </dgm:t>
    </dgm:pt>
    <dgm:pt modelId="{07089EBD-D873-4BB5-A5D6-212310FFF164}" type="parTrans" cxnId="{8C6D7DF6-D518-4F82-A212-1EA5B52E579A}">
      <dgm:prSet/>
      <dgm:spPr/>
      <dgm:t>
        <a:bodyPr/>
        <a:lstStyle/>
        <a:p>
          <a:endParaRPr lang="es-ES"/>
        </a:p>
      </dgm:t>
    </dgm:pt>
    <dgm:pt modelId="{754CD1DE-AEDF-4A09-BEB9-A953C9746018}" type="sibTrans" cxnId="{8C6D7DF6-D518-4F82-A212-1EA5B52E579A}">
      <dgm:prSet/>
      <dgm:spPr/>
      <dgm:t>
        <a:bodyPr/>
        <a:lstStyle/>
        <a:p>
          <a:endParaRPr lang="es-ES"/>
        </a:p>
      </dgm:t>
    </dgm:pt>
    <dgm:pt modelId="{C41C32A8-9B4B-4B82-9B32-F85C644E99C4}">
      <dgm:prSet phldrT="[Texto]" custT="1"/>
      <dgm:spPr/>
      <dgm:t>
        <a:bodyPr/>
        <a:lstStyle/>
        <a:p>
          <a:r>
            <a:rPr lang="es-ES" sz="1800" b="1" dirty="0" smtClean="0"/>
            <a:t>Examen</a:t>
          </a:r>
          <a:r>
            <a:rPr lang="es-ES" sz="1800" dirty="0" smtClean="0"/>
            <a:t> de 0 a 10 puntos</a:t>
          </a:r>
          <a:endParaRPr lang="es-ES" sz="1800" dirty="0"/>
        </a:p>
      </dgm:t>
    </dgm:pt>
    <dgm:pt modelId="{9EB9C811-47B1-4416-9B51-BF8272A94035}" type="parTrans" cxnId="{5E52200A-657F-415A-8CB1-7FB06D95D8ED}">
      <dgm:prSet/>
      <dgm:spPr/>
      <dgm:t>
        <a:bodyPr/>
        <a:lstStyle/>
        <a:p>
          <a:endParaRPr lang="es-ES"/>
        </a:p>
      </dgm:t>
    </dgm:pt>
    <dgm:pt modelId="{EBE42473-9F86-4C5A-B7B0-DA39E9BDA81E}" type="sibTrans" cxnId="{5E52200A-657F-415A-8CB1-7FB06D95D8ED}">
      <dgm:prSet/>
      <dgm:spPr/>
      <dgm:t>
        <a:bodyPr/>
        <a:lstStyle/>
        <a:p>
          <a:endParaRPr lang="es-ES"/>
        </a:p>
      </dgm:t>
    </dgm:pt>
    <dgm:pt modelId="{43B3071E-7812-4F36-BCF4-B4AF8549E983}">
      <dgm:prSet phldrT="[Texto]" custT="1"/>
      <dgm:spPr/>
      <dgm:t>
        <a:bodyPr/>
        <a:lstStyle/>
        <a:p>
          <a:r>
            <a:rPr lang="es-ES" sz="1800" b="1" dirty="0" smtClean="0"/>
            <a:t>Participación</a:t>
          </a:r>
          <a:r>
            <a:rPr lang="es-ES" sz="1800" dirty="0" smtClean="0"/>
            <a:t>: modifica la nota final hasta en +1 punto</a:t>
          </a:r>
        </a:p>
        <a:p>
          <a:r>
            <a:rPr lang="es-ES" sz="1800" dirty="0" smtClean="0"/>
            <a:t>                                   -1 punto</a:t>
          </a:r>
          <a:endParaRPr lang="es-ES" sz="1800" dirty="0"/>
        </a:p>
      </dgm:t>
    </dgm:pt>
    <dgm:pt modelId="{2FFB87F2-26AC-4019-969B-41C2CFD54AAF}" type="parTrans" cxnId="{D053CEA5-E27E-43E4-B012-886AFAD567D5}">
      <dgm:prSet/>
      <dgm:spPr/>
      <dgm:t>
        <a:bodyPr/>
        <a:lstStyle/>
        <a:p>
          <a:endParaRPr lang="es-ES"/>
        </a:p>
      </dgm:t>
    </dgm:pt>
    <dgm:pt modelId="{0825F1A8-B43F-4184-A02F-A0FAB9CD5F36}" type="sibTrans" cxnId="{D053CEA5-E27E-43E4-B012-886AFAD567D5}">
      <dgm:prSet/>
      <dgm:spPr/>
      <dgm:t>
        <a:bodyPr/>
        <a:lstStyle/>
        <a:p>
          <a:endParaRPr lang="es-ES"/>
        </a:p>
      </dgm:t>
    </dgm:pt>
    <dgm:pt modelId="{8AC4B739-9215-434D-8079-B8915ADC8198}">
      <dgm:prSet phldrT="[Texto]" custT="1"/>
      <dgm:spPr/>
      <dgm:t>
        <a:bodyPr/>
        <a:lstStyle/>
        <a:p>
          <a:r>
            <a:rPr lang="es-ES" sz="1800" b="1" dirty="0" smtClean="0"/>
            <a:t>Ejercicios</a:t>
          </a:r>
          <a:r>
            <a:rPr lang="es-ES" sz="1800" dirty="0" smtClean="0"/>
            <a:t>: modifican la nota final  hasta en +2 puntos</a:t>
          </a:r>
        </a:p>
        <a:p>
          <a:r>
            <a:rPr lang="es-ES" sz="1800" dirty="0" smtClean="0"/>
            <a:t>                          - 2 puntos</a:t>
          </a:r>
          <a:endParaRPr lang="es-ES" sz="1800" dirty="0"/>
        </a:p>
      </dgm:t>
    </dgm:pt>
    <dgm:pt modelId="{4EB44CF1-E3E0-4979-A754-CF0771989453}" type="parTrans" cxnId="{4E5A9058-3728-4627-B598-35FE48B3D6BC}">
      <dgm:prSet/>
      <dgm:spPr/>
      <dgm:t>
        <a:bodyPr/>
        <a:lstStyle/>
        <a:p>
          <a:endParaRPr lang="es-ES"/>
        </a:p>
      </dgm:t>
    </dgm:pt>
    <dgm:pt modelId="{57C6511D-9193-4C1B-B6B0-5075EB35B816}" type="sibTrans" cxnId="{4E5A9058-3728-4627-B598-35FE48B3D6BC}">
      <dgm:prSet/>
      <dgm:spPr/>
      <dgm:t>
        <a:bodyPr/>
        <a:lstStyle/>
        <a:p>
          <a:endParaRPr lang="es-ES"/>
        </a:p>
      </dgm:t>
    </dgm:pt>
    <dgm:pt modelId="{3E4E6E86-B6B5-4C91-8FCF-1EEB6FA4CAEB}" type="pres">
      <dgm:prSet presAssocID="{A786E2A0-8D3F-4938-9308-624FE98A75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DF5A68-646B-4708-AEBC-F5FDB01C3049}" type="pres">
      <dgm:prSet presAssocID="{CFB2C93D-8076-4BA3-938A-BEDAA8C1695A}" presName="vertFlow" presStyleCnt="0"/>
      <dgm:spPr/>
    </dgm:pt>
    <dgm:pt modelId="{25498476-4DE4-4586-A9BD-7BEDAAE42545}" type="pres">
      <dgm:prSet presAssocID="{CFB2C93D-8076-4BA3-938A-BEDAA8C1695A}" presName="header" presStyleLbl="node1" presStyleIdx="0" presStyleCnt="3" custScaleX="250060" custScaleY="209529" custLinFactY="-200000" custLinFactNeighborX="-13" custLinFactNeighborY="-244915"/>
      <dgm:spPr/>
      <dgm:t>
        <a:bodyPr/>
        <a:lstStyle/>
        <a:p>
          <a:endParaRPr lang="es-ES"/>
        </a:p>
      </dgm:t>
    </dgm:pt>
    <dgm:pt modelId="{71A94A53-939C-4685-832A-1DE080C30E7D}" type="pres">
      <dgm:prSet presAssocID="{297F2EE0-562D-4542-B6CB-21739643D103}" presName="parTrans" presStyleLbl="sibTrans2D1" presStyleIdx="0" presStyleCnt="5"/>
      <dgm:spPr/>
      <dgm:t>
        <a:bodyPr/>
        <a:lstStyle/>
        <a:p>
          <a:endParaRPr lang="es-ES"/>
        </a:p>
      </dgm:t>
    </dgm:pt>
    <dgm:pt modelId="{9038A585-A2F8-4A8D-B4DE-295CCB54868B}" type="pres">
      <dgm:prSet presAssocID="{0E956344-7A7F-4AA9-882B-E51D718AC856}" presName="child" presStyleLbl="alignAccFollowNode1" presStyleIdx="0" presStyleCnt="5" custScaleX="250060" custScaleY="207291" custLinFactY="-200000" custLinFactNeighborX="-13" custLinFactNeighborY="-2449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65643A-0BC9-4FA3-9AB6-CA02C81FE4CA}" type="pres">
      <dgm:prSet presAssocID="{CFB2C93D-8076-4BA3-938A-BEDAA8C1695A}" presName="hSp" presStyleCnt="0"/>
      <dgm:spPr/>
    </dgm:pt>
    <dgm:pt modelId="{1C731FA0-0C90-4F66-B585-65E0CEE644B6}" type="pres">
      <dgm:prSet presAssocID="{2BB0F125-929C-42B8-ADB3-52915C053F3D}" presName="vertFlow" presStyleCnt="0"/>
      <dgm:spPr/>
    </dgm:pt>
    <dgm:pt modelId="{DF4D54CA-203F-488D-9C37-064FE02E293C}" type="pres">
      <dgm:prSet presAssocID="{2BB0F125-929C-42B8-ADB3-52915C053F3D}" presName="header" presStyleLbl="node1" presStyleIdx="1" presStyleCnt="3" custScaleX="250060" custScaleY="209529" custLinFactY="-200000" custLinFactNeighborX="1656" custLinFactNeighborY="-244915"/>
      <dgm:spPr/>
      <dgm:t>
        <a:bodyPr/>
        <a:lstStyle/>
        <a:p>
          <a:endParaRPr lang="es-ES"/>
        </a:p>
      </dgm:t>
    </dgm:pt>
    <dgm:pt modelId="{B9193909-E2AD-4334-8E78-FCB87D51BF5D}" type="pres">
      <dgm:prSet presAssocID="{172833EA-66F1-467E-A0B1-F0B42009C227}" presName="parTrans" presStyleLbl="sibTrans2D1" presStyleIdx="1" presStyleCnt="5"/>
      <dgm:spPr/>
      <dgm:t>
        <a:bodyPr/>
        <a:lstStyle/>
        <a:p>
          <a:endParaRPr lang="es-ES"/>
        </a:p>
      </dgm:t>
    </dgm:pt>
    <dgm:pt modelId="{CEA9F84D-3BBA-40FA-B9F2-E3085E536552}" type="pres">
      <dgm:prSet presAssocID="{74D8D25D-8EC8-4676-B5F0-2E1F14246F07}" presName="child" presStyleLbl="alignAccFollowNode1" presStyleIdx="1" presStyleCnt="5" custScaleX="250060" custScaleY="207291" custLinFactY="-200000" custLinFactNeighborX="1656" custLinFactNeighborY="-2449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3468BB-E573-434C-A225-761321135A70}" type="pres">
      <dgm:prSet presAssocID="{2BB0F125-929C-42B8-ADB3-52915C053F3D}" presName="hSp" presStyleCnt="0"/>
      <dgm:spPr/>
    </dgm:pt>
    <dgm:pt modelId="{A14C6EB3-A02D-45F2-96AB-D55B3BE726AD}" type="pres">
      <dgm:prSet presAssocID="{41F62513-C6FA-428C-B608-983A55EA8801}" presName="vertFlow" presStyleCnt="0"/>
      <dgm:spPr/>
    </dgm:pt>
    <dgm:pt modelId="{1E8E3409-49DA-4D73-8E4C-4B1D61EF11EC}" type="pres">
      <dgm:prSet presAssocID="{41F62513-C6FA-428C-B608-983A55EA8801}" presName="header" presStyleLbl="node1" presStyleIdx="2" presStyleCnt="3" custScaleX="250060" custScaleY="209529" custLinFactY="-200000" custLinFactNeighborX="13" custLinFactNeighborY="-244915"/>
      <dgm:spPr/>
      <dgm:t>
        <a:bodyPr/>
        <a:lstStyle/>
        <a:p>
          <a:endParaRPr lang="es-ES"/>
        </a:p>
      </dgm:t>
    </dgm:pt>
    <dgm:pt modelId="{D8D29853-2F44-4254-A15B-91DD78918276}" type="pres">
      <dgm:prSet presAssocID="{9EB9C811-47B1-4416-9B51-BF8272A94035}" presName="parTrans" presStyleLbl="sibTrans2D1" presStyleIdx="2" presStyleCnt="5" custLinFactNeighborY="-42430"/>
      <dgm:spPr/>
      <dgm:t>
        <a:bodyPr/>
        <a:lstStyle/>
        <a:p>
          <a:endParaRPr lang="es-ES"/>
        </a:p>
      </dgm:t>
    </dgm:pt>
    <dgm:pt modelId="{715110C2-9648-48EB-8775-109107E2BFA8}" type="pres">
      <dgm:prSet presAssocID="{C41C32A8-9B4B-4B82-9B32-F85C644E99C4}" presName="child" presStyleLbl="alignAccFollowNode1" presStyleIdx="2" presStyleCnt="5" custScaleX="250060" custScaleY="214858" custLinFactY="-164359" custLinFactNeighborX="1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C487E4-DF8A-4D31-BC5A-C99642188496}" type="pres">
      <dgm:prSet presAssocID="{EBE42473-9F86-4C5A-B7B0-DA39E9BDA81E}" presName="sibTrans" presStyleLbl="sibTrans2D1" presStyleIdx="3" presStyleCnt="5" custLinFactNeighborY="-42430"/>
      <dgm:spPr/>
      <dgm:t>
        <a:bodyPr/>
        <a:lstStyle/>
        <a:p>
          <a:endParaRPr lang="es-ES"/>
        </a:p>
      </dgm:t>
    </dgm:pt>
    <dgm:pt modelId="{B2FBFD1F-9CB3-4358-BA1C-CD05E2AE4462}" type="pres">
      <dgm:prSet presAssocID="{8AC4B739-9215-434D-8079-B8915ADC8198}" presName="child" presStyleLbl="alignAccFollowNode1" presStyleIdx="3" presStyleCnt="5" custScaleX="250060" custScaleY="377453" custLinFactY="-164359" custLinFactNeighborX="1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77064B-9560-4F7B-9671-31D4E8FDD85C}" type="pres">
      <dgm:prSet presAssocID="{57C6511D-9193-4C1B-B6B0-5075EB35B816}" presName="sibTrans" presStyleLbl="sibTrans2D1" presStyleIdx="4" presStyleCnt="5" custLinFactNeighborY="-42430"/>
      <dgm:spPr/>
      <dgm:t>
        <a:bodyPr/>
        <a:lstStyle/>
        <a:p>
          <a:endParaRPr lang="es-ES"/>
        </a:p>
      </dgm:t>
    </dgm:pt>
    <dgm:pt modelId="{FBD12A54-0D0F-47E1-8F99-0743F03B048A}" type="pres">
      <dgm:prSet presAssocID="{43B3071E-7812-4F36-BCF4-B4AF8549E983}" presName="child" presStyleLbl="alignAccFollowNode1" presStyleIdx="4" presStyleCnt="5" custScaleX="250060" custScaleY="454788" custLinFactY="-148744" custLinFactNeighborX="1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D29874-628A-4B07-AEE8-68749FBB6C57}" type="presOf" srcId="{0E956344-7A7F-4AA9-882B-E51D718AC856}" destId="{9038A585-A2F8-4A8D-B4DE-295CCB54868B}" srcOrd="0" destOrd="0" presId="urn:microsoft.com/office/officeart/2005/8/layout/lProcess1"/>
    <dgm:cxn modelId="{5E52200A-657F-415A-8CB1-7FB06D95D8ED}" srcId="{41F62513-C6FA-428C-B608-983A55EA8801}" destId="{C41C32A8-9B4B-4B82-9B32-F85C644E99C4}" srcOrd="0" destOrd="0" parTransId="{9EB9C811-47B1-4416-9B51-BF8272A94035}" sibTransId="{EBE42473-9F86-4C5A-B7B0-DA39E9BDA81E}"/>
    <dgm:cxn modelId="{43A0168E-8615-46D7-9522-AC8A301296D1}" type="presOf" srcId="{CFB2C93D-8076-4BA3-938A-BEDAA8C1695A}" destId="{25498476-4DE4-4586-A9BD-7BEDAAE42545}" srcOrd="0" destOrd="0" presId="urn:microsoft.com/office/officeart/2005/8/layout/lProcess1"/>
    <dgm:cxn modelId="{109F0099-447E-4666-B54B-80E15F3F2348}" srcId="{A786E2A0-8D3F-4938-9308-624FE98A757C}" destId="{CFB2C93D-8076-4BA3-938A-BEDAA8C1695A}" srcOrd="0" destOrd="0" parTransId="{4180EE48-9093-4557-A781-30FF99AE5EB2}" sibTransId="{9D09408C-EBCA-4616-A739-9EC2A8968571}"/>
    <dgm:cxn modelId="{D053CEA5-E27E-43E4-B012-886AFAD567D5}" srcId="{41F62513-C6FA-428C-B608-983A55EA8801}" destId="{43B3071E-7812-4F36-BCF4-B4AF8549E983}" srcOrd="2" destOrd="0" parTransId="{2FFB87F2-26AC-4019-969B-41C2CFD54AAF}" sibTransId="{0825F1A8-B43F-4184-A02F-A0FAB9CD5F36}"/>
    <dgm:cxn modelId="{92587FF5-B6AE-41AB-83AA-FE3123BA8E5D}" type="presOf" srcId="{A786E2A0-8D3F-4938-9308-624FE98A757C}" destId="{3E4E6E86-B6B5-4C91-8FCF-1EEB6FA4CAEB}" srcOrd="0" destOrd="0" presId="urn:microsoft.com/office/officeart/2005/8/layout/lProcess1"/>
    <dgm:cxn modelId="{B1CBE6D5-97D0-4900-8EF1-8A3C69471DE2}" type="presOf" srcId="{297F2EE0-562D-4542-B6CB-21739643D103}" destId="{71A94A53-939C-4685-832A-1DE080C30E7D}" srcOrd="0" destOrd="0" presId="urn:microsoft.com/office/officeart/2005/8/layout/lProcess1"/>
    <dgm:cxn modelId="{37ABB845-DB05-4CE6-A65A-BB79DC3DEDA6}" type="presOf" srcId="{2BB0F125-929C-42B8-ADB3-52915C053F3D}" destId="{DF4D54CA-203F-488D-9C37-064FE02E293C}" srcOrd="0" destOrd="0" presId="urn:microsoft.com/office/officeart/2005/8/layout/lProcess1"/>
    <dgm:cxn modelId="{7EDA4D60-ABBC-4AEF-87D0-5D33897938E6}" type="presOf" srcId="{57C6511D-9193-4C1B-B6B0-5075EB35B816}" destId="{1577064B-9560-4F7B-9671-31D4E8FDD85C}" srcOrd="0" destOrd="0" presId="urn:microsoft.com/office/officeart/2005/8/layout/lProcess1"/>
    <dgm:cxn modelId="{1B2AE151-4A40-4BF2-A892-EECD87F5DE76}" type="presOf" srcId="{43B3071E-7812-4F36-BCF4-B4AF8549E983}" destId="{FBD12A54-0D0F-47E1-8F99-0743F03B048A}" srcOrd="0" destOrd="0" presId="urn:microsoft.com/office/officeart/2005/8/layout/lProcess1"/>
    <dgm:cxn modelId="{743C4A83-E7EE-40C7-A360-EB80477EAA04}" type="presOf" srcId="{41F62513-C6FA-428C-B608-983A55EA8801}" destId="{1E8E3409-49DA-4D73-8E4C-4B1D61EF11EC}" srcOrd="0" destOrd="0" presId="urn:microsoft.com/office/officeart/2005/8/layout/lProcess1"/>
    <dgm:cxn modelId="{DB937BF4-9588-4D7F-832B-8BCC90997CB2}" type="presOf" srcId="{C41C32A8-9B4B-4B82-9B32-F85C644E99C4}" destId="{715110C2-9648-48EB-8775-109107E2BFA8}" srcOrd="0" destOrd="0" presId="urn:microsoft.com/office/officeart/2005/8/layout/lProcess1"/>
    <dgm:cxn modelId="{5166592A-89E0-464A-91CF-0649E222765E}" type="presOf" srcId="{9EB9C811-47B1-4416-9B51-BF8272A94035}" destId="{D8D29853-2F44-4254-A15B-91DD78918276}" srcOrd="0" destOrd="0" presId="urn:microsoft.com/office/officeart/2005/8/layout/lProcess1"/>
    <dgm:cxn modelId="{460E3B03-69BD-467F-A060-B329016D1A50}" srcId="{CFB2C93D-8076-4BA3-938A-BEDAA8C1695A}" destId="{0E956344-7A7F-4AA9-882B-E51D718AC856}" srcOrd="0" destOrd="0" parTransId="{297F2EE0-562D-4542-B6CB-21739643D103}" sibTransId="{2FDDBA2A-E598-4421-872F-6F7C4D82D742}"/>
    <dgm:cxn modelId="{4E5A9058-3728-4627-B598-35FE48B3D6BC}" srcId="{41F62513-C6FA-428C-B608-983A55EA8801}" destId="{8AC4B739-9215-434D-8079-B8915ADC8198}" srcOrd="1" destOrd="0" parTransId="{4EB44CF1-E3E0-4979-A754-CF0771989453}" sibTransId="{57C6511D-9193-4C1B-B6B0-5075EB35B816}"/>
    <dgm:cxn modelId="{540FF08D-708F-4939-B210-845FE6145244}" type="presOf" srcId="{8AC4B739-9215-434D-8079-B8915ADC8198}" destId="{B2FBFD1F-9CB3-4358-BA1C-CD05E2AE4462}" srcOrd="0" destOrd="0" presId="urn:microsoft.com/office/officeart/2005/8/layout/lProcess1"/>
    <dgm:cxn modelId="{447902BB-DBD2-421E-8F6E-A8093D8585DF}" type="presOf" srcId="{172833EA-66F1-467E-A0B1-F0B42009C227}" destId="{B9193909-E2AD-4334-8E78-FCB87D51BF5D}" srcOrd="0" destOrd="0" presId="urn:microsoft.com/office/officeart/2005/8/layout/lProcess1"/>
    <dgm:cxn modelId="{7E95E4FF-6AB0-447D-9263-9C7717E2B9A1}" type="presOf" srcId="{74D8D25D-8EC8-4676-B5F0-2E1F14246F07}" destId="{CEA9F84D-3BBA-40FA-B9F2-E3085E536552}" srcOrd="0" destOrd="0" presId="urn:microsoft.com/office/officeart/2005/8/layout/lProcess1"/>
    <dgm:cxn modelId="{5BA7EF6E-17FA-4F35-B0A2-295428D040B8}" srcId="{2BB0F125-929C-42B8-ADB3-52915C053F3D}" destId="{74D8D25D-8EC8-4676-B5F0-2E1F14246F07}" srcOrd="0" destOrd="0" parTransId="{172833EA-66F1-467E-A0B1-F0B42009C227}" sibTransId="{8674C9C5-CBBC-4B0E-AD20-03767B0D4163}"/>
    <dgm:cxn modelId="{8C6D7DF6-D518-4F82-A212-1EA5B52E579A}" srcId="{A786E2A0-8D3F-4938-9308-624FE98A757C}" destId="{41F62513-C6FA-428C-B608-983A55EA8801}" srcOrd="2" destOrd="0" parTransId="{07089EBD-D873-4BB5-A5D6-212310FFF164}" sibTransId="{754CD1DE-AEDF-4A09-BEB9-A953C9746018}"/>
    <dgm:cxn modelId="{74BA5042-3296-4607-84DF-2BCC19E7DCA0}" type="presOf" srcId="{EBE42473-9F86-4C5A-B7B0-DA39E9BDA81E}" destId="{50C487E4-DF8A-4D31-BC5A-C99642188496}" srcOrd="0" destOrd="0" presId="urn:microsoft.com/office/officeart/2005/8/layout/lProcess1"/>
    <dgm:cxn modelId="{DD5E4ED1-44F9-4AB8-B840-2316582D4EC2}" srcId="{A786E2A0-8D3F-4938-9308-624FE98A757C}" destId="{2BB0F125-929C-42B8-ADB3-52915C053F3D}" srcOrd="1" destOrd="0" parTransId="{D9B4669C-BBA6-4A7D-9C55-A0D2AEE811BE}" sibTransId="{2C8B10DC-8B42-4C3D-A273-789B8CBD1CD4}"/>
    <dgm:cxn modelId="{C596DC6F-4375-4863-BC99-4DA480E38834}" type="presParOf" srcId="{3E4E6E86-B6B5-4C91-8FCF-1EEB6FA4CAEB}" destId="{48DF5A68-646B-4708-AEBC-F5FDB01C3049}" srcOrd="0" destOrd="0" presId="urn:microsoft.com/office/officeart/2005/8/layout/lProcess1"/>
    <dgm:cxn modelId="{23B7CCD7-904C-4AE8-ABE1-504AAAF4B52E}" type="presParOf" srcId="{48DF5A68-646B-4708-AEBC-F5FDB01C3049}" destId="{25498476-4DE4-4586-A9BD-7BEDAAE42545}" srcOrd="0" destOrd="0" presId="urn:microsoft.com/office/officeart/2005/8/layout/lProcess1"/>
    <dgm:cxn modelId="{53F26150-11E5-4D08-9ED6-4F3ED185CDD6}" type="presParOf" srcId="{48DF5A68-646B-4708-AEBC-F5FDB01C3049}" destId="{71A94A53-939C-4685-832A-1DE080C30E7D}" srcOrd="1" destOrd="0" presId="urn:microsoft.com/office/officeart/2005/8/layout/lProcess1"/>
    <dgm:cxn modelId="{2C4E6F9B-FDC2-4CBC-AAFB-345F11FE27A1}" type="presParOf" srcId="{48DF5A68-646B-4708-AEBC-F5FDB01C3049}" destId="{9038A585-A2F8-4A8D-B4DE-295CCB54868B}" srcOrd="2" destOrd="0" presId="urn:microsoft.com/office/officeart/2005/8/layout/lProcess1"/>
    <dgm:cxn modelId="{3C9DEC0C-ED02-4705-81A2-C442D91EC4FF}" type="presParOf" srcId="{3E4E6E86-B6B5-4C91-8FCF-1EEB6FA4CAEB}" destId="{8265643A-0BC9-4FA3-9AB6-CA02C81FE4CA}" srcOrd="1" destOrd="0" presId="urn:microsoft.com/office/officeart/2005/8/layout/lProcess1"/>
    <dgm:cxn modelId="{350F855E-4BF9-4633-8512-B0DF8E8CE35A}" type="presParOf" srcId="{3E4E6E86-B6B5-4C91-8FCF-1EEB6FA4CAEB}" destId="{1C731FA0-0C90-4F66-B585-65E0CEE644B6}" srcOrd="2" destOrd="0" presId="urn:microsoft.com/office/officeart/2005/8/layout/lProcess1"/>
    <dgm:cxn modelId="{2137772A-DB1F-46ED-8F76-06E229279A12}" type="presParOf" srcId="{1C731FA0-0C90-4F66-B585-65E0CEE644B6}" destId="{DF4D54CA-203F-488D-9C37-064FE02E293C}" srcOrd="0" destOrd="0" presId="urn:microsoft.com/office/officeart/2005/8/layout/lProcess1"/>
    <dgm:cxn modelId="{17D892E5-CC93-43A3-BD1A-03BEA72146ED}" type="presParOf" srcId="{1C731FA0-0C90-4F66-B585-65E0CEE644B6}" destId="{B9193909-E2AD-4334-8E78-FCB87D51BF5D}" srcOrd="1" destOrd="0" presId="urn:microsoft.com/office/officeart/2005/8/layout/lProcess1"/>
    <dgm:cxn modelId="{347491AA-44AA-4DC5-9B68-EAE169C9975D}" type="presParOf" srcId="{1C731FA0-0C90-4F66-B585-65E0CEE644B6}" destId="{CEA9F84D-3BBA-40FA-B9F2-E3085E536552}" srcOrd="2" destOrd="0" presId="urn:microsoft.com/office/officeart/2005/8/layout/lProcess1"/>
    <dgm:cxn modelId="{D6CAA642-B5CF-458A-8230-62B7643EFD5A}" type="presParOf" srcId="{3E4E6E86-B6B5-4C91-8FCF-1EEB6FA4CAEB}" destId="{D03468BB-E573-434C-A225-761321135A70}" srcOrd="3" destOrd="0" presId="urn:microsoft.com/office/officeart/2005/8/layout/lProcess1"/>
    <dgm:cxn modelId="{CC529FBF-025F-4C5A-965F-F3CEA1356EC9}" type="presParOf" srcId="{3E4E6E86-B6B5-4C91-8FCF-1EEB6FA4CAEB}" destId="{A14C6EB3-A02D-45F2-96AB-D55B3BE726AD}" srcOrd="4" destOrd="0" presId="urn:microsoft.com/office/officeart/2005/8/layout/lProcess1"/>
    <dgm:cxn modelId="{2132DB3A-C7DA-46F7-AE48-64CE751214FC}" type="presParOf" srcId="{A14C6EB3-A02D-45F2-96AB-D55B3BE726AD}" destId="{1E8E3409-49DA-4D73-8E4C-4B1D61EF11EC}" srcOrd="0" destOrd="0" presId="urn:microsoft.com/office/officeart/2005/8/layout/lProcess1"/>
    <dgm:cxn modelId="{899B996C-2517-413A-A076-3B845833103E}" type="presParOf" srcId="{A14C6EB3-A02D-45F2-96AB-D55B3BE726AD}" destId="{D8D29853-2F44-4254-A15B-91DD78918276}" srcOrd="1" destOrd="0" presId="urn:microsoft.com/office/officeart/2005/8/layout/lProcess1"/>
    <dgm:cxn modelId="{463C03CE-EB80-47B0-B935-D87649F33BEF}" type="presParOf" srcId="{A14C6EB3-A02D-45F2-96AB-D55B3BE726AD}" destId="{715110C2-9648-48EB-8775-109107E2BFA8}" srcOrd="2" destOrd="0" presId="urn:microsoft.com/office/officeart/2005/8/layout/lProcess1"/>
    <dgm:cxn modelId="{F3D98D72-B937-479A-88D6-E81E56B99F36}" type="presParOf" srcId="{A14C6EB3-A02D-45F2-96AB-D55B3BE726AD}" destId="{50C487E4-DF8A-4D31-BC5A-C99642188496}" srcOrd="3" destOrd="0" presId="urn:microsoft.com/office/officeart/2005/8/layout/lProcess1"/>
    <dgm:cxn modelId="{337301CD-D03D-4E81-9C92-912E6F8E1E96}" type="presParOf" srcId="{A14C6EB3-A02D-45F2-96AB-D55B3BE726AD}" destId="{B2FBFD1F-9CB3-4358-BA1C-CD05E2AE4462}" srcOrd="4" destOrd="0" presId="urn:microsoft.com/office/officeart/2005/8/layout/lProcess1"/>
    <dgm:cxn modelId="{3E06E5F4-48EA-4DCE-B310-5CA1707ACBD9}" type="presParOf" srcId="{A14C6EB3-A02D-45F2-96AB-D55B3BE726AD}" destId="{1577064B-9560-4F7B-9671-31D4E8FDD85C}" srcOrd="5" destOrd="0" presId="urn:microsoft.com/office/officeart/2005/8/layout/lProcess1"/>
    <dgm:cxn modelId="{18F24191-2E4A-4876-AE98-1028D43F6D25}" type="presParOf" srcId="{A14C6EB3-A02D-45F2-96AB-D55B3BE726AD}" destId="{FBD12A54-0D0F-47E1-8F99-0743F03B048A}" srcOrd="6" destOrd="0" presId="urn:microsoft.com/office/officeart/2005/8/layout/l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26BE8-E76C-4E14-A6EB-97F08E4F8369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C006171-337B-4F27-A3F2-63F8CC260BB7}">
      <dgm:prSet phldrT="[Texto]" custT="1"/>
      <dgm:spPr/>
      <dgm:t>
        <a:bodyPr/>
        <a:lstStyle/>
        <a:p>
          <a:r>
            <a:rPr lang="es-ES" sz="2400" b="1" dirty="0" smtClean="0"/>
            <a:t>Explicación del tema fotocopiado</a:t>
          </a:r>
          <a:endParaRPr lang="es-ES" sz="2400" b="1" dirty="0"/>
        </a:p>
      </dgm:t>
    </dgm:pt>
    <dgm:pt modelId="{AC00BBFC-9D50-4C01-9B5F-77B3D0B893E1}" type="parTrans" cxnId="{ADAC0850-5904-4B32-9DAE-638621FDF525}">
      <dgm:prSet/>
      <dgm:spPr/>
      <dgm:t>
        <a:bodyPr/>
        <a:lstStyle/>
        <a:p>
          <a:endParaRPr lang="es-ES"/>
        </a:p>
      </dgm:t>
    </dgm:pt>
    <dgm:pt modelId="{43BECA68-D857-4C4C-8603-3C938D6F4CD3}" type="sibTrans" cxnId="{ADAC0850-5904-4B32-9DAE-638621FDF525}">
      <dgm:prSet/>
      <dgm:spPr/>
      <dgm:t>
        <a:bodyPr/>
        <a:lstStyle/>
        <a:p>
          <a:endParaRPr lang="es-ES"/>
        </a:p>
      </dgm:t>
    </dgm:pt>
    <dgm:pt modelId="{8987A2B8-0AF4-4048-8654-E9653C8B6585}">
      <dgm:prSet phldrT="[Texto]" custT="1"/>
      <dgm:spPr/>
      <dgm:t>
        <a:bodyPr/>
        <a:lstStyle/>
        <a:p>
          <a:r>
            <a:rPr lang="es-ES" sz="2400" b="1" dirty="0" smtClean="0"/>
            <a:t>Subrayado y esquemas</a:t>
          </a:r>
          <a:endParaRPr lang="es-ES" sz="2400" b="1" dirty="0"/>
        </a:p>
      </dgm:t>
    </dgm:pt>
    <dgm:pt modelId="{9B83173A-AAC5-4C17-86FB-3FD8B495D71F}" type="parTrans" cxnId="{30563CD4-F765-4FC3-B1E7-3D0C7AE85648}">
      <dgm:prSet/>
      <dgm:spPr/>
      <dgm:t>
        <a:bodyPr/>
        <a:lstStyle/>
        <a:p>
          <a:endParaRPr lang="es-ES"/>
        </a:p>
      </dgm:t>
    </dgm:pt>
    <dgm:pt modelId="{E08FFCD5-549B-4AFC-937D-697BF67D53BD}" type="sibTrans" cxnId="{30563CD4-F765-4FC3-B1E7-3D0C7AE85648}">
      <dgm:prSet/>
      <dgm:spPr/>
      <dgm:t>
        <a:bodyPr/>
        <a:lstStyle/>
        <a:p>
          <a:endParaRPr lang="es-ES"/>
        </a:p>
      </dgm:t>
    </dgm:pt>
    <dgm:pt modelId="{A7C5256F-2306-4C7F-80FE-60CB829935E3}">
      <dgm:prSet phldrT="[Texto]" custT="1"/>
      <dgm:spPr/>
      <dgm:t>
        <a:bodyPr/>
        <a:lstStyle/>
        <a:p>
          <a:r>
            <a:rPr lang="es-ES" sz="2400" b="1" dirty="0" smtClean="0"/>
            <a:t>Ejercicios y actividades</a:t>
          </a:r>
          <a:endParaRPr lang="es-ES" sz="2400" b="1" dirty="0"/>
        </a:p>
      </dgm:t>
    </dgm:pt>
    <dgm:pt modelId="{9B9D0294-ECEB-45D7-8C59-DC4142996FD6}" type="parTrans" cxnId="{89B35214-0431-4FCB-87AB-B705E6BE458E}">
      <dgm:prSet/>
      <dgm:spPr/>
      <dgm:t>
        <a:bodyPr/>
        <a:lstStyle/>
        <a:p>
          <a:endParaRPr lang="es-ES"/>
        </a:p>
      </dgm:t>
    </dgm:pt>
    <dgm:pt modelId="{D86E90D9-9612-4B40-9F51-AD9F7A260E00}" type="sibTrans" cxnId="{89B35214-0431-4FCB-87AB-B705E6BE458E}">
      <dgm:prSet/>
      <dgm:spPr/>
      <dgm:t>
        <a:bodyPr/>
        <a:lstStyle/>
        <a:p>
          <a:endParaRPr lang="es-ES"/>
        </a:p>
      </dgm:t>
    </dgm:pt>
    <dgm:pt modelId="{1D082AC5-FB08-4DFA-BDD0-7E07E49A9B00}">
      <dgm:prSet phldrT="[Texto]" custT="1"/>
      <dgm:spPr/>
      <dgm:t>
        <a:bodyPr/>
        <a:lstStyle/>
        <a:p>
          <a:r>
            <a:rPr lang="es-ES" sz="2400" b="1" dirty="0" smtClean="0"/>
            <a:t>Prueba</a:t>
          </a:r>
          <a:endParaRPr lang="es-ES" sz="2400" b="1" dirty="0"/>
        </a:p>
      </dgm:t>
    </dgm:pt>
    <dgm:pt modelId="{F71B23EB-785A-4EE1-A0C6-2D6F727FE4DD}" type="parTrans" cxnId="{1407B15F-CD92-476E-92FF-CE4C7EC24A5A}">
      <dgm:prSet/>
      <dgm:spPr/>
      <dgm:t>
        <a:bodyPr/>
        <a:lstStyle/>
        <a:p>
          <a:endParaRPr lang="es-ES"/>
        </a:p>
      </dgm:t>
    </dgm:pt>
    <dgm:pt modelId="{F3A0A164-DE1B-4BFD-8ADB-F997CB827AAA}" type="sibTrans" cxnId="{1407B15F-CD92-476E-92FF-CE4C7EC24A5A}">
      <dgm:prSet/>
      <dgm:spPr/>
      <dgm:t>
        <a:bodyPr/>
        <a:lstStyle/>
        <a:p>
          <a:endParaRPr lang="es-ES"/>
        </a:p>
      </dgm:t>
    </dgm:pt>
    <dgm:pt modelId="{8FF38C27-A404-4CD2-BC67-3380720E4D2F}" type="pres">
      <dgm:prSet presAssocID="{35F26BE8-E76C-4E14-A6EB-97F08E4F8369}" presName="linearFlow" presStyleCnt="0">
        <dgm:presLayoutVars>
          <dgm:dir/>
          <dgm:resizeHandles val="exact"/>
        </dgm:presLayoutVars>
      </dgm:prSet>
      <dgm:spPr/>
    </dgm:pt>
    <dgm:pt modelId="{6E0A8B17-92EF-4A40-BD94-1EC143166644}" type="pres">
      <dgm:prSet presAssocID="{1C006171-337B-4F27-A3F2-63F8CC260BB7}" presName="composite" presStyleCnt="0"/>
      <dgm:spPr/>
    </dgm:pt>
    <dgm:pt modelId="{9F77112F-C248-48A4-99DA-09070B313A0A}" type="pres">
      <dgm:prSet presAssocID="{1C006171-337B-4F27-A3F2-63F8CC260BB7}" presName="imgShp" presStyleLbl="fgImgPlace1" presStyleIdx="0" presStyleCnt="4" custScaleX="414208" custScaleY="255687" custLinFactNeighborX="-45845" custLinFactNeighborY="-79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8ACF0A1-1B1C-490B-A442-A36E90E3235C}" type="pres">
      <dgm:prSet presAssocID="{1C006171-337B-4F27-A3F2-63F8CC260BB7}" presName="txShp" presStyleLbl="node1" presStyleIdx="0" presStyleCnt="4" custScaleX="124289" custScaleY="199056" custLinFactNeighborX="-820" custLinFactNeighborY="-134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45B3BD-400C-48D6-B429-B13796E619AE}" type="pres">
      <dgm:prSet presAssocID="{43BECA68-D857-4C4C-8603-3C938D6F4CD3}" presName="spacing" presStyleCnt="0"/>
      <dgm:spPr/>
    </dgm:pt>
    <dgm:pt modelId="{9537AF9D-2B53-42E2-82F5-0FDC4FB581EE}" type="pres">
      <dgm:prSet presAssocID="{8987A2B8-0AF4-4048-8654-E9653C8B6585}" presName="composite" presStyleCnt="0"/>
      <dgm:spPr/>
    </dgm:pt>
    <dgm:pt modelId="{3B2DD3A5-C534-458A-8991-DF529A4399DF}" type="pres">
      <dgm:prSet presAssocID="{8987A2B8-0AF4-4048-8654-E9653C8B6585}" presName="imgShp" presStyleLbl="fgImgPlace1" presStyleIdx="1" presStyleCnt="4" custScaleX="433990" custScaleY="218710" custLinFactNeighborX="-31925" custLinFactNeighborY="-108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A108764-F344-44EA-91C7-05E63F29F868}" type="pres">
      <dgm:prSet presAssocID="{8987A2B8-0AF4-4048-8654-E9653C8B6585}" presName="txShp" presStyleLbl="node1" presStyleIdx="1" presStyleCnt="4" custScaleX="124289" custScaleY="199056" custLinFactNeighborX="-985" custLinFactNeighborY="-5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622351-EBCC-4B47-808B-3768A0F9ADA5}" type="pres">
      <dgm:prSet presAssocID="{E08FFCD5-549B-4AFC-937D-697BF67D53BD}" presName="spacing" presStyleCnt="0"/>
      <dgm:spPr/>
    </dgm:pt>
    <dgm:pt modelId="{BF36C9A5-CA50-4595-AE56-6C1206F1CD3E}" type="pres">
      <dgm:prSet presAssocID="{A7C5256F-2306-4C7F-80FE-60CB829935E3}" presName="composite" presStyleCnt="0"/>
      <dgm:spPr/>
    </dgm:pt>
    <dgm:pt modelId="{F6FD1EFC-2A7C-4C1B-88F4-CBD6241D3A7C}" type="pres">
      <dgm:prSet presAssocID="{A7C5256F-2306-4C7F-80FE-60CB829935E3}" presName="imgShp" presStyleLbl="fgImgPlace1" presStyleIdx="2" presStyleCnt="4" custScaleX="457384" custScaleY="267044" custLinFactNeighborX="-50476" custLinFactNeighborY="314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9F7E7AF-1DB9-4333-B9B8-5E74F44362EC}" type="pres">
      <dgm:prSet presAssocID="{A7C5256F-2306-4C7F-80FE-60CB829935E3}" presName="txShp" presStyleLbl="node1" presStyleIdx="2" presStyleCnt="4" custScaleX="124289" custScaleY="199056" custLinFactNeighborX="-1694" custLinFactNeighborY="4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9A46B9-0962-4DFE-B35D-BEBD654E585F}" type="pres">
      <dgm:prSet presAssocID="{D86E90D9-9612-4B40-9F51-AD9F7A260E00}" presName="spacing" presStyleCnt="0"/>
      <dgm:spPr/>
    </dgm:pt>
    <dgm:pt modelId="{41233BD7-51A4-4278-B390-1BC2A0219B27}" type="pres">
      <dgm:prSet presAssocID="{1D082AC5-FB08-4DFA-BDD0-7E07E49A9B00}" presName="composite" presStyleCnt="0"/>
      <dgm:spPr/>
    </dgm:pt>
    <dgm:pt modelId="{E0C6B008-A359-4CCC-93B9-78D2E04CDCC0}" type="pres">
      <dgm:prSet presAssocID="{1D082AC5-FB08-4DFA-BDD0-7E07E49A9B00}" presName="imgShp" presStyleLbl="fgImgPlace1" presStyleIdx="3" presStyleCnt="4" custScaleX="420292" custScaleY="275517" custLinFactNeighborX="-63643" custLinFactNeighborY="24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DE9715C-E58C-4E89-A8EC-729D4BC3C514}" type="pres">
      <dgm:prSet presAssocID="{1D082AC5-FB08-4DFA-BDD0-7E07E49A9B00}" presName="txShp" presStyleLbl="node1" presStyleIdx="3" presStyleCnt="4" custScaleX="124289" custScaleY="199056" custLinFactNeighborX="-994" custLinFactNeighborY="76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6605E0-E0ED-4A33-BB1A-88C1110991E7}" type="presOf" srcId="{1C006171-337B-4F27-A3F2-63F8CC260BB7}" destId="{48ACF0A1-1B1C-490B-A442-A36E90E3235C}" srcOrd="0" destOrd="0" presId="urn:microsoft.com/office/officeart/2005/8/layout/vList3"/>
    <dgm:cxn modelId="{30563CD4-F765-4FC3-B1E7-3D0C7AE85648}" srcId="{35F26BE8-E76C-4E14-A6EB-97F08E4F8369}" destId="{8987A2B8-0AF4-4048-8654-E9653C8B6585}" srcOrd="1" destOrd="0" parTransId="{9B83173A-AAC5-4C17-86FB-3FD8B495D71F}" sibTransId="{E08FFCD5-549B-4AFC-937D-697BF67D53BD}"/>
    <dgm:cxn modelId="{B688157F-F775-4857-863C-1F4036775596}" type="presOf" srcId="{A7C5256F-2306-4C7F-80FE-60CB829935E3}" destId="{59F7E7AF-1DB9-4333-B9B8-5E74F44362EC}" srcOrd="0" destOrd="0" presId="urn:microsoft.com/office/officeart/2005/8/layout/vList3"/>
    <dgm:cxn modelId="{DBA6B3CD-65ED-4167-BE3F-992629EB580C}" type="presOf" srcId="{35F26BE8-E76C-4E14-A6EB-97F08E4F8369}" destId="{8FF38C27-A404-4CD2-BC67-3380720E4D2F}" srcOrd="0" destOrd="0" presId="urn:microsoft.com/office/officeart/2005/8/layout/vList3"/>
    <dgm:cxn modelId="{89B35214-0431-4FCB-87AB-B705E6BE458E}" srcId="{35F26BE8-E76C-4E14-A6EB-97F08E4F8369}" destId="{A7C5256F-2306-4C7F-80FE-60CB829935E3}" srcOrd="2" destOrd="0" parTransId="{9B9D0294-ECEB-45D7-8C59-DC4142996FD6}" sibTransId="{D86E90D9-9612-4B40-9F51-AD9F7A260E00}"/>
    <dgm:cxn modelId="{1407B15F-CD92-476E-92FF-CE4C7EC24A5A}" srcId="{35F26BE8-E76C-4E14-A6EB-97F08E4F8369}" destId="{1D082AC5-FB08-4DFA-BDD0-7E07E49A9B00}" srcOrd="3" destOrd="0" parTransId="{F71B23EB-785A-4EE1-A0C6-2D6F727FE4DD}" sibTransId="{F3A0A164-DE1B-4BFD-8ADB-F997CB827AAA}"/>
    <dgm:cxn modelId="{20368370-6F04-4311-86C1-8F5E599C4E1A}" type="presOf" srcId="{8987A2B8-0AF4-4048-8654-E9653C8B6585}" destId="{5A108764-F344-44EA-91C7-05E63F29F868}" srcOrd="0" destOrd="0" presId="urn:microsoft.com/office/officeart/2005/8/layout/vList3"/>
    <dgm:cxn modelId="{B4B1769D-044D-4DB5-975C-CFB9C3AB8840}" type="presOf" srcId="{1D082AC5-FB08-4DFA-BDD0-7E07E49A9B00}" destId="{0DE9715C-E58C-4E89-A8EC-729D4BC3C514}" srcOrd="0" destOrd="0" presId="urn:microsoft.com/office/officeart/2005/8/layout/vList3"/>
    <dgm:cxn modelId="{ADAC0850-5904-4B32-9DAE-638621FDF525}" srcId="{35F26BE8-E76C-4E14-A6EB-97F08E4F8369}" destId="{1C006171-337B-4F27-A3F2-63F8CC260BB7}" srcOrd="0" destOrd="0" parTransId="{AC00BBFC-9D50-4C01-9B5F-77B3D0B893E1}" sibTransId="{43BECA68-D857-4C4C-8603-3C938D6F4CD3}"/>
    <dgm:cxn modelId="{47121856-12F9-4E59-819E-33DBDA067AA9}" type="presParOf" srcId="{8FF38C27-A404-4CD2-BC67-3380720E4D2F}" destId="{6E0A8B17-92EF-4A40-BD94-1EC143166644}" srcOrd="0" destOrd="0" presId="urn:microsoft.com/office/officeart/2005/8/layout/vList3"/>
    <dgm:cxn modelId="{8B4020C7-A4B7-4B9D-A1B5-2EEA149B1CC6}" type="presParOf" srcId="{6E0A8B17-92EF-4A40-BD94-1EC143166644}" destId="{9F77112F-C248-48A4-99DA-09070B313A0A}" srcOrd="0" destOrd="0" presId="urn:microsoft.com/office/officeart/2005/8/layout/vList3"/>
    <dgm:cxn modelId="{14842476-8952-4CD4-9A65-26F23329D1B6}" type="presParOf" srcId="{6E0A8B17-92EF-4A40-BD94-1EC143166644}" destId="{48ACF0A1-1B1C-490B-A442-A36E90E3235C}" srcOrd="1" destOrd="0" presId="urn:microsoft.com/office/officeart/2005/8/layout/vList3"/>
    <dgm:cxn modelId="{837B68BE-0822-425B-BB02-681AABD4771A}" type="presParOf" srcId="{8FF38C27-A404-4CD2-BC67-3380720E4D2F}" destId="{9A45B3BD-400C-48D6-B429-B13796E619AE}" srcOrd="1" destOrd="0" presId="urn:microsoft.com/office/officeart/2005/8/layout/vList3"/>
    <dgm:cxn modelId="{089C345E-9ADA-4866-9BAC-281F28CC2095}" type="presParOf" srcId="{8FF38C27-A404-4CD2-BC67-3380720E4D2F}" destId="{9537AF9D-2B53-42E2-82F5-0FDC4FB581EE}" srcOrd="2" destOrd="0" presId="urn:microsoft.com/office/officeart/2005/8/layout/vList3"/>
    <dgm:cxn modelId="{C91CE73E-3399-4FEE-8AF5-088658463734}" type="presParOf" srcId="{9537AF9D-2B53-42E2-82F5-0FDC4FB581EE}" destId="{3B2DD3A5-C534-458A-8991-DF529A4399DF}" srcOrd="0" destOrd="0" presId="urn:microsoft.com/office/officeart/2005/8/layout/vList3"/>
    <dgm:cxn modelId="{B2087587-ED93-4DFD-97B0-6F783BC65D63}" type="presParOf" srcId="{9537AF9D-2B53-42E2-82F5-0FDC4FB581EE}" destId="{5A108764-F344-44EA-91C7-05E63F29F868}" srcOrd="1" destOrd="0" presId="urn:microsoft.com/office/officeart/2005/8/layout/vList3"/>
    <dgm:cxn modelId="{64189EB5-47C1-4928-9F57-DD8E15CD030E}" type="presParOf" srcId="{8FF38C27-A404-4CD2-BC67-3380720E4D2F}" destId="{A7622351-EBCC-4B47-808B-3768A0F9ADA5}" srcOrd="3" destOrd="0" presId="urn:microsoft.com/office/officeart/2005/8/layout/vList3"/>
    <dgm:cxn modelId="{58F7799C-818D-4DCE-BDD4-2493B8275E44}" type="presParOf" srcId="{8FF38C27-A404-4CD2-BC67-3380720E4D2F}" destId="{BF36C9A5-CA50-4595-AE56-6C1206F1CD3E}" srcOrd="4" destOrd="0" presId="urn:microsoft.com/office/officeart/2005/8/layout/vList3"/>
    <dgm:cxn modelId="{5694607C-5DFE-47D9-8C2F-100937BDCB53}" type="presParOf" srcId="{BF36C9A5-CA50-4595-AE56-6C1206F1CD3E}" destId="{F6FD1EFC-2A7C-4C1B-88F4-CBD6241D3A7C}" srcOrd="0" destOrd="0" presId="urn:microsoft.com/office/officeart/2005/8/layout/vList3"/>
    <dgm:cxn modelId="{BFD442D2-AF0D-42E6-B760-0FE066153C5D}" type="presParOf" srcId="{BF36C9A5-CA50-4595-AE56-6C1206F1CD3E}" destId="{59F7E7AF-1DB9-4333-B9B8-5E74F44362EC}" srcOrd="1" destOrd="0" presId="urn:microsoft.com/office/officeart/2005/8/layout/vList3"/>
    <dgm:cxn modelId="{014E70D4-D1AB-46D7-9CD5-7CA32A8B314B}" type="presParOf" srcId="{8FF38C27-A404-4CD2-BC67-3380720E4D2F}" destId="{C49A46B9-0962-4DFE-B35D-BEBD654E585F}" srcOrd="5" destOrd="0" presId="urn:microsoft.com/office/officeart/2005/8/layout/vList3"/>
    <dgm:cxn modelId="{F25C5CC2-B51E-4B3C-AE1B-9BB8A80ECEA1}" type="presParOf" srcId="{8FF38C27-A404-4CD2-BC67-3380720E4D2F}" destId="{41233BD7-51A4-4278-B390-1BC2A0219B27}" srcOrd="6" destOrd="0" presId="urn:microsoft.com/office/officeart/2005/8/layout/vList3"/>
    <dgm:cxn modelId="{2C028FEF-45E5-4776-89D4-80B7FCDB4ED8}" type="presParOf" srcId="{41233BD7-51A4-4278-B390-1BC2A0219B27}" destId="{E0C6B008-A359-4CCC-93B9-78D2E04CDCC0}" srcOrd="0" destOrd="0" presId="urn:microsoft.com/office/officeart/2005/8/layout/vList3"/>
    <dgm:cxn modelId="{8698D393-470E-47D4-809B-275E60F8BD5A}" type="presParOf" srcId="{41233BD7-51A4-4278-B390-1BC2A0219B27}" destId="{0DE9715C-E58C-4E89-A8EC-729D4BC3C514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947676-A1E3-4413-A94D-389B6961E5E1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89E234E-BF17-4718-9165-7ACE31477F44}">
      <dgm:prSet phldrT="[Texto]"/>
      <dgm:spPr/>
      <dgm:t>
        <a:bodyPr/>
        <a:lstStyle/>
        <a:p>
          <a:r>
            <a:rPr lang="es-ES" dirty="0" smtClean="0"/>
            <a:t>Presentación</a:t>
          </a:r>
        </a:p>
      </dgm:t>
    </dgm:pt>
    <dgm:pt modelId="{BBBA7F7A-691E-4507-B093-EBA7EF8EA7D0}" type="parTrans" cxnId="{E7C22077-C796-419E-8511-9B8F34FFEB48}">
      <dgm:prSet/>
      <dgm:spPr/>
      <dgm:t>
        <a:bodyPr/>
        <a:lstStyle/>
        <a:p>
          <a:endParaRPr lang="es-ES"/>
        </a:p>
      </dgm:t>
    </dgm:pt>
    <dgm:pt modelId="{3EA4F910-EDF9-42BD-BE07-1B5548078908}" type="sibTrans" cxnId="{E7C22077-C796-419E-8511-9B8F34FFEB48}">
      <dgm:prSet/>
      <dgm:spPr/>
      <dgm:t>
        <a:bodyPr/>
        <a:lstStyle/>
        <a:p>
          <a:endParaRPr lang="es-ES"/>
        </a:p>
      </dgm:t>
    </dgm:pt>
    <dgm:pt modelId="{B133E5CD-C9B2-4A8D-B76C-6B63BD98E6E9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Tu nombre</a:t>
          </a:r>
          <a:endParaRPr lang="es-ES" dirty="0"/>
        </a:p>
      </dgm:t>
    </dgm:pt>
    <dgm:pt modelId="{0B5EB495-FB4D-429F-99C2-7A67B213C5E1}" type="parTrans" cxnId="{21F2A111-901C-472F-BD80-1F0B901FCFF0}">
      <dgm:prSet/>
      <dgm:spPr/>
      <dgm:t>
        <a:bodyPr/>
        <a:lstStyle/>
        <a:p>
          <a:endParaRPr lang="es-ES"/>
        </a:p>
      </dgm:t>
    </dgm:pt>
    <dgm:pt modelId="{FFA3351B-B808-4657-8A20-177EFA477D13}" type="sibTrans" cxnId="{21F2A111-901C-472F-BD80-1F0B901FCFF0}">
      <dgm:prSet/>
      <dgm:spPr/>
      <dgm:t>
        <a:bodyPr/>
        <a:lstStyle/>
        <a:p>
          <a:endParaRPr lang="es-ES"/>
        </a:p>
      </dgm:t>
    </dgm:pt>
    <dgm:pt modelId="{B2D0DEED-9631-484D-993B-A32E0EDF9B87}">
      <dgm:prSet phldrT="[Texto]"/>
      <dgm:spPr/>
      <dgm:t>
        <a:bodyPr/>
        <a:lstStyle/>
        <a:p>
          <a:r>
            <a:rPr lang="es-ES" dirty="0" smtClean="0"/>
            <a:t>Por qué estas aquí</a:t>
          </a:r>
          <a:endParaRPr lang="es-ES" dirty="0"/>
        </a:p>
      </dgm:t>
    </dgm:pt>
    <dgm:pt modelId="{DF9224B0-D2CB-4E06-9D63-BC696A987FBD}" type="parTrans" cxnId="{542F383E-2AFE-47C5-A657-88E62B4DC839}">
      <dgm:prSet/>
      <dgm:spPr/>
      <dgm:t>
        <a:bodyPr/>
        <a:lstStyle/>
        <a:p>
          <a:endParaRPr lang="es-ES"/>
        </a:p>
      </dgm:t>
    </dgm:pt>
    <dgm:pt modelId="{7285D655-1CE5-4649-A730-6A974501CEF8}" type="sibTrans" cxnId="{542F383E-2AFE-47C5-A657-88E62B4DC839}">
      <dgm:prSet/>
      <dgm:spPr/>
      <dgm:t>
        <a:bodyPr/>
        <a:lstStyle/>
        <a:p>
          <a:endParaRPr lang="es-ES"/>
        </a:p>
      </dgm:t>
    </dgm:pt>
    <dgm:pt modelId="{D889DDFB-D1CD-40C4-8B83-8D9704B24CB6}">
      <dgm:prSet phldrT="[Texto]"/>
      <dgm:spPr/>
      <dgm:t>
        <a:bodyPr/>
        <a:lstStyle/>
        <a:p>
          <a:r>
            <a:rPr lang="es-ES" dirty="0" smtClean="0"/>
            <a:t>Aficiones </a:t>
          </a:r>
          <a:endParaRPr lang="es-ES" dirty="0"/>
        </a:p>
      </dgm:t>
    </dgm:pt>
    <dgm:pt modelId="{2760DF81-4EAA-4DAD-9798-C2057FF14911}" type="parTrans" cxnId="{D4B50BB6-EADA-4F1F-94E5-2B9D77BEEE1C}">
      <dgm:prSet/>
      <dgm:spPr/>
      <dgm:t>
        <a:bodyPr/>
        <a:lstStyle/>
        <a:p>
          <a:endParaRPr lang="es-ES"/>
        </a:p>
      </dgm:t>
    </dgm:pt>
    <dgm:pt modelId="{388F2792-65F9-4D03-9C12-9E197FD6DE76}" type="sibTrans" cxnId="{D4B50BB6-EADA-4F1F-94E5-2B9D77BEEE1C}">
      <dgm:prSet/>
      <dgm:spPr/>
      <dgm:t>
        <a:bodyPr/>
        <a:lstStyle/>
        <a:p>
          <a:endParaRPr lang="es-ES"/>
        </a:p>
      </dgm:t>
    </dgm:pt>
    <dgm:pt modelId="{FCFF509D-0334-46DB-8083-5FE8786DA8AF}" type="pres">
      <dgm:prSet presAssocID="{FE947676-A1E3-4413-A94D-389B6961E5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B61F54-C4BF-478E-9699-4DE4D5E121B8}" type="pres">
      <dgm:prSet presAssocID="{C89E234E-BF17-4718-9165-7ACE31477F44}" presName="roof" presStyleLbl="dkBgShp" presStyleIdx="0" presStyleCnt="2" custLinFactNeighborX="-335" custLinFactNeighborY="-3256"/>
      <dgm:spPr/>
      <dgm:t>
        <a:bodyPr/>
        <a:lstStyle/>
        <a:p>
          <a:endParaRPr lang="es-ES"/>
        </a:p>
      </dgm:t>
    </dgm:pt>
    <dgm:pt modelId="{C552AE4E-42F6-4758-AD1F-417809DB6FB3}" type="pres">
      <dgm:prSet presAssocID="{C89E234E-BF17-4718-9165-7ACE31477F44}" presName="pillars" presStyleCnt="0"/>
      <dgm:spPr/>
    </dgm:pt>
    <dgm:pt modelId="{FD68FFFB-A302-4B23-BC89-F9FA502DAF16}" type="pres">
      <dgm:prSet presAssocID="{C89E234E-BF17-4718-9165-7ACE31477F4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5B2AFA-629B-47DB-B1A2-B18EF2B4D2DE}" type="pres">
      <dgm:prSet presAssocID="{D889DDFB-D1CD-40C4-8B83-8D9704B24CB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0C4B2C-483D-41B3-A94C-B60DB839B974}" type="pres">
      <dgm:prSet presAssocID="{B2D0DEED-9631-484D-993B-A32E0EDF9B8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E9EC35-C35D-42F7-8B97-29A20A8BBFCF}" type="pres">
      <dgm:prSet presAssocID="{C89E234E-BF17-4718-9165-7ACE31477F44}" presName="base" presStyleLbl="dkBgShp" presStyleIdx="1" presStyleCnt="2"/>
      <dgm:spPr/>
    </dgm:pt>
  </dgm:ptLst>
  <dgm:cxnLst>
    <dgm:cxn modelId="{542F383E-2AFE-47C5-A657-88E62B4DC839}" srcId="{C89E234E-BF17-4718-9165-7ACE31477F44}" destId="{B2D0DEED-9631-484D-993B-A32E0EDF9B87}" srcOrd="2" destOrd="0" parTransId="{DF9224B0-D2CB-4E06-9D63-BC696A987FBD}" sibTransId="{7285D655-1CE5-4649-A730-6A974501CEF8}"/>
    <dgm:cxn modelId="{1A70DBE9-DB52-472C-A7D4-C593F5AF6DE5}" type="presOf" srcId="{C89E234E-BF17-4718-9165-7ACE31477F44}" destId="{7FB61F54-C4BF-478E-9699-4DE4D5E121B8}" srcOrd="0" destOrd="0" presId="urn:microsoft.com/office/officeart/2005/8/layout/hList3"/>
    <dgm:cxn modelId="{D4B50BB6-EADA-4F1F-94E5-2B9D77BEEE1C}" srcId="{C89E234E-BF17-4718-9165-7ACE31477F44}" destId="{D889DDFB-D1CD-40C4-8B83-8D9704B24CB6}" srcOrd="1" destOrd="0" parTransId="{2760DF81-4EAA-4DAD-9798-C2057FF14911}" sibTransId="{388F2792-65F9-4D03-9C12-9E197FD6DE76}"/>
    <dgm:cxn modelId="{21F2A111-901C-472F-BD80-1F0B901FCFF0}" srcId="{C89E234E-BF17-4718-9165-7ACE31477F44}" destId="{B133E5CD-C9B2-4A8D-B76C-6B63BD98E6E9}" srcOrd="0" destOrd="0" parTransId="{0B5EB495-FB4D-429F-99C2-7A67B213C5E1}" sibTransId="{FFA3351B-B808-4657-8A20-177EFA477D13}"/>
    <dgm:cxn modelId="{CB33714B-BA13-459D-9038-D69C4065DE0A}" type="presOf" srcId="{B133E5CD-C9B2-4A8D-B76C-6B63BD98E6E9}" destId="{FD68FFFB-A302-4B23-BC89-F9FA502DAF16}" srcOrd="0" destOrd="0" presId="urn:microsoft.com/office/officeart/2005/8/layout/hList3"/>
    <dgm:cxn modelId="{E7C22077-C796-419E-8511-9B8F34FFEB48}" srcId="{FE947676-A1E3-4413-A94D-389B6961E5E1}" destId="{C89E234E-BF17-4718-9165-7ACE31477F44}" srcOrd="0" destOrd="0" parTransId="{BBBA7F7A-691E-4507-B093-EBA7EF8EA7D0}" sibTransId="{3EA4F910-EDF9-42BD-BE07-1B5548078908}"/>
    <dgm:cxn modelId="{C4A04C5B-2B66-44EB-8130-254AA6BF54CE}" type="presOf" srcId="{B2D0DEED-9631-484D-993B-A32E0EDF9B87}" destId="{8C0C4B2C-483D-41B3-A94C-B60DB839B974}" srcOrd="0" destOrd="0" presId="urn:microsoft.com/office/officeart/2005/8/layout/hList3"/>
    <dgm:cxn modelId="{EE7A6DA8-A3C6-4AAC-8373-2470A2A4A2F0}" type="presOf" srcId="{FE947676-A1E3-4413-A94D-389B6961E5E1}" destId="{FCFF509D-0334-46DB-8083-5FE8786DA8AF}" srcOrd="0" destOrd="0" presId="urn:microsoft.com/office/officeart/2005/8/layout/hList3"/>
    <dgm:cxn modelId="{0D9EE52A-58EB-4127-AF0F-69551C1B497D}" type="presOf" srcId="{D889DDFB-D1CD-40C4-8B83-8D9704B24CB6}" destId="{C65B2AFA-629B-47DB-B1A2-B18EF2B4D2DE}" srcOrd="0" destOrd="0" presId="urn:microsoft.com/office/officeart/2005/8/layout/hList3"/>
    <dgm:cxn modelId="{63D42B73-D1E3-4C38-9DBE-C6CD72812029}" type="presParOf" srcId="{FCFF509D-0334-46DB-8083-5FE8786DA8AF}" destId="{7FB61F54-C4BF-478E-9699-4DE4D5E121B8}" srcOrd="0" destOrd="0" presId="urn:microsoft.com/office/officeart/2005/8/layout/hList3"/>
    <dgm:cxn modelId="{6E4129B5-DEE4-40F9-9334-B44A9961CEBC}" type="presParOf" srcId="{FCFF509D-0334-46DB-8083-5FE8786DA8AF}" destId="{C552AE4E-42F6-4758-AD1F-417809DB6FB3}" srcOrd="1" destOrd="0" presId="urn:microsoft.com/office/officeart/2005/8/layout/hList3"/>
    <dgm:cxn modelId="{12642F6B-CCF6-42EF-B623-4385D51C1F35}" type="presParOf" srcId="{C552AE4E-42F6-4758-AD1F-417809DB6FB3}" destId="{FD68FFFB-A302-4B23-BC89-F9FA502DAF16}" srcOrd="0" destOrd="0" presId="urn:microsoft.com/office/officeart/2005/8/layout/hList3"/>
    <dgm:cxn modelId="{03C265E9-DE03-4BDD-99E3-CEF38EF83889}" type="presParOf" srcId="{C552AE4E-42F6-4758-AD1F-417809DB6FB3}" destId="{C65B2AFA-629B-47DB-B1A2-B18EF2B4D2DE}" srcOrd="1" destOrd="0" presId="urn:microsoft.com/office/officeart/2005/8/layout/hList3"/>
    <dgm:cxn modelId="{F1578AF6-B2FC-4EEA-B07E-AD44A8E6873A}" type="presParOf" srcId="{C552AE4E-42F6-4758-AD1F-417809DB6FB3}" destId="{8C0C4B2C-483D-41B3-A94C-B60DB839B974}" srcOrd="2" destOrd="0" presId="urn:microsoft.com/office/officeart/2005/8/layout/hList3"/>
    <dgm:cxn modelId="{6DA0A35D-C6D1-4F1A-9EC7-3B82C115F426}" type="presParOf" srcId="{FCFF509D-0334-46DB-8083-5FE8786DA8AF}" destId="{C8E9EC35-C35D-42F7-8B97-29A20A8BBFCF}" srcOrd="2" destOrd="0" presId="urn:microsoft.com/office/officeart/2005/8/layout/h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0C49B2-889C-405A-AFBA-C7690889551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C2D3-C87C-4664-862B-B4A4378EA44F}">
      <dgm:prSet phldrT="[Texto]"/>
      <dgm:spPr/>
      <dgm:t>
        <a:bodyPr/>
        <a:lstStyle/>
        <a:p>
          <a:r>
            <a:rPr lang="es-ES" dirty="0" smtClean="0"/>
            <a:t>El método científico</a:t>
          </a:r>
          <a:endParaRPr lang="es-ES" dirty="0"/>
        </a:p>
      </dgm:t>
    </dgm:pt>
    <dgm:pt modelId="{869889E3-5317-49A7-A0EC-9E3B77F88267}" type="parTrans" cxnId="{1A5DE1E1-AE23-4B83-8495-A7EA9F416EAC}">
      <dgm:prSet/>
      <dgm:spPr/>
      <dgm:t>
        <a:bodyPr/>
        <a:lstStyle/>
        <a:p>
          <a:endParaRPr lang="es-ES"/>
        </a:p>
      </dgm:t>
    </dgm:pt>
    <dgm:pt modelId="{5D044ECC-C5BE-4363-843E-525CE0846472}" type="sibTrans" cxnId="{1A5DE1E1-AE23-4B83-8495-A7EA9F416EAC}">
      <dgm:prSet/>
      <dgm:spPr/>
      <dgm:t>
        <a:bodyPr/>
        <a:lstStyle/>
        <a:p>
          <a:endParaRPr lang="es-ES"/>
        </a:p>
      </dgm:t>
    </dgm:pt>
    <dgm:pt modelId="{A172A3EE-442E-4643-9A94-642F979DDBE6}">
      <dgm:prSet phldrT="[Texto]"/>
      <dgm:spPr/>
      <dgm:t>
        <a:bodyPr/>
        <a:lstStyle/>
        <a:p>
          <a:r>
            <a:rPr lang="es-ES" dirty="0" smtClean="0"/>
            <a:t>La materia y sus propiedades</a:t>
          </a:r>
          <a:endParaRPr lang="es-ES" dirty="0"/>
        </a:p>
      </dgm:t>
    </dgm:pt>
    <dgm:pt modelId="{BEDA1D26-3EDA-4E27-B881-FE093192E00E}" type="parTrans" cxnId="{D0CEEB6C-131F-4934-8070-EC2FF288A4D7}">
      <dgm:prSet/>
      <dgm:spPr/>
      <dgm:t>
        <a:bodyPr/>
        <a:lstStyle/>
        <a:p>
          <a:endParaRPr lang="es-ES"/>
        </a:p>
      </dgm:t>
    </dgm:pt>
    <dgm:pt modelId="{39207AFB-1A1C-414C-B627-3F45D216CB25}" type="sibTrans" cxnId="{D0CEEB6C-131F-4934-8070-EC2FF288A4D7}">
      <dgm:prSet/>
      <dgm:spPr/>
      <dgm:t>
        <a:bodyPr/>
        <a:lstStyle/>
        <a:p>
          <a:endParaRPr lang="es-ES"/>
        </a:p>
      </dgm:t>
    </dgm:pt>
    <dgm:pt modelId="{D35D079D-3E12-4961-B750-79F3B61664C8}">
      <dgm:prSet phldrT="[Texto]"/>
      <dgm:spPr/>
      <dgm:t>
        <a:bodyPr/>
        <a:lstStyle/>
        <a:p>
          <a:r>
            <a:rPr lang="es-ES" dirty="0" smtClean="0"/>
            <a:t>Unidades del sistema internacional</a:t>
          </a:r>
          <a:endParaRPr lang="es-ES" dirty="0"/>
        </a:p>
      </dgm:t>
    </dgm:pt>
    <dgm:pt modelId="{32E925CF-8CC2-49E4-867A-40BD07538DA9}" type="parTrans" cxnId="{CB03050B-5466-41E9-B95C-5B0E2452E157}">
      <dgm:prSet/>
      <dgm:spPr/>
      <dgm:t>
        <a:bodyPr/>
        <a:lstStyle/>
        <a:p>
          <a:endParaRPr lang="es-ES"/>
        </a:p>
      </dgm:t>
    </dgm:pt>
    <dgm:pt modelId="{CE72CD5E-E223-426B-B915-FADB8598ACF1}" type="sibTrans" cxnId="{CB03050B-5466-41E9-B95C-5B0E2452E157}">
      <dgm:prSet/>
      <dgm:spPr/>
      <dgm:t>
        <a:bodyPr/>
        <a:lstStyle/>
        <a:p>
          <a:endParaRPr lang="es-ES"/>
        </a:p>
      </dgm:t>
    </dgm:pt>
    <dgm:pt modelId="{0A070927-2699-4855-B055-67D89BF71A33}">
      <dgm:prSet phldrT="[Texto]"/>
      <dgm:spPr/>
      <dgm:t>
        <a:bodyPr/>
        <a:lstStyle/>
        <a:p>
          <a:r>
            <a:rPr lang="es-ES" dirty="0" smtClean="0"/>
            <a:t>Los estados de la materia</a:t>
          </a:r>
          <a:endParaRPr lang="es-ES" dirty="0"/>
        </a:p>
      </dgm:t>
    </dgm:pt>
    <dgm:pt modelId="{258C7A7C-EA61-4DD9-88C4-35A6EA2C4CEB}" type="parTrans" cxnId="{3929E479-78EF-428F-9505-647928B4740B}">
      <dgm:prSet/>
      <dgm:spPr/>
      <dgm:t>
        <a:bodyPr/>
        <a:lstStyle/>
        <a:p>
          <a:endParaRPr lang="es-ES"/>
        </a:p>
      </dgm:t>
    </dgm:pt>
    <dgm:pt modelId="{D9CBD091-9BB5-491D-BE3A-D02D8C007B9A}" type="sibTrans" cxnId="{3929E479-78EF-428F-9505-647928B4740B}">
      <dgm:prSet/>
      <dgm:spPr/>
      <dgm:t>
        <a:bodyPr/>
        <a:lstStyle/>
        <a:p>
          <a:endParaRPr lang="es-ES"/>
        </a:p>
      </dgm:t>
    </dgm:pt>
    <dgm:pt modelId="{C34EC2AB-329B-4ABB-956B-A1A28A4685C3}">
      <dgm:prSet phldrT="[Texto]"/>
      <dgm:spPr/>
      <dgm:t>
        <a:bodyPr/>
        <a:lstStyle/>
        <a:p>
          <a:r>
            <a:rPr lang="es-ES" dirty="0" smtClean="0"/>
            <a:t>Sustancias puras, mezclas y disoluciones</a:t>
          </a:r>
          <a:endParaRPr lang="es-ES" dirty="0"/>
        </a:p>
      </dgm:t>
    </dgm:pt>
    <dgm:pt modelId="{4EED5610-6023-436D-8A5B-9A0206398EEC}" type="parTrans" cxnId="{15225377-079E-4DEE-8FA5-55A949C7ADBD}">
      <dgm:prSet/>
      <dgm:spPr/>
      <dgm:t>
        <a:bodyPr/>
        <a:lstStyle/>
        <a:p>
          <a:endParaRPr lang="es-ES"/>
        </a:p>
      </dgm:t>
    </dgm:pt>
    <dgm:pt modelId="{9C8F8561-4ABD-4A1D-A7EB-C7198E6DC8BF}" type="sibTrans" cxnId="{15225377-079E-4DEE-8FA5-55A949C7ADBD}">
      <dgm:prSet/>
      <dgm:spPr/>
      <dgm:t>
        <a:bodyPr/>
        <a:lstStyle/>
        <a:p>
          <a:endParaRPr lang="es-ES"/>
        </a:p>
      </dgm:t>
    </dgm:pt>
    <dgm:pt modelId="{BBF147A0-2654-41E0-A28F-513D2D2B0607}" type="pres">
      <dgm:prSet presAssocID="{020C49B2-889C-405A-AFBA-C769088955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25D7F2-F3F7-4C04-9BEA-8B66001320EE}" type="pres">
      <dgm:prSet presAssocID="{F492C2D3-C87C-4664-862B-B4A4378EA44F}" presName="parentLin" presStyleCnt="0"/>
      <dgm:spPr/>
    </dgm:pt>
    <dgm:pt modelId="{7DD9608A-AAD2-4576-84FE-53A8F9F0FB85}" type="pres">
      <dgm:prSet presAssocID="{F492C2D3-C87C-4664-862B-B4A4378EA44F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111ADD8-9ADB-492D-9607-C7A6A20E8A0A}" type="pres">
      <dgm:prSet presAssocID="{F492C2D3-C87C-4664-862B-B4A4378EA44F}" presName="parentText" presStyleLbl="node1" presStyleIdx="0" presStyleCnt="5" custScaleY="73112" custLinFactNeighborY="-144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6AF861-B2EB-49F0-A55B-7C923EDF77C4}" type="pres">
      <dgm:prSet presAssocID="{F492C2D3-C87C-4664-862B-B4A4378EA44F}" presName="negativeSpace" presStyleCnt="0"/>
      <dgm:spPr/>
    </dgm:pt>
    <dgm:pt modelId="{E1E0456A-D999-4CE8-AD92-2AF86FC2BDE1}" type="pres">
      <dgm:prSet presAssocID="{F492C2D3-C87C-4664-862B-B4A4378EA44F}" presName="childText" presStyleLbl="conFgAcc1" presStyleIdx="0" presStyleCnt="5">
        <dgm:presLayoutVars>
          <dgm:bulletEnabled val="1"/>
        </dgm:presLayoutVars>
      </dgm:prSet>
      <dgm:spPr/>
    </dgm:pt>
    <dgm:pt modelId="{5CF16F83-1F4B-471D-9F12-3FA5F1122635}" type="pres">
      <dgm:prSet presAssocID="{5D044ECC-C5BE-4363-843E-525CE0846472}" presName="spaceBetweenRectangles" presStyleCnt="0"/>
      <dgm:spPr/>
    </dgm:pt>
    <dgm:pt modelId="{292ACA77-6E2C-4CFF-BAD3-883DC86D74B9}" type="pres">
      <dgm:prSet presAssocID="{A172A3EE-442E-4643-9A94-642F979DDBE6}" presName="parentLin" presStyleCnt="0"/>
      <dgm:spPr/>
    </dgm:pt>
    <dgm:pt modelId="{8C941E0B-B084-4A23-B14C-23567DFF0DEC}" type="pres">
      <dgm:prSet presAssocID="{A172A3EE-442E-4643-9A94-642F979DDBE6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14C5AE46-D394-4008-ABC9-E80336BB9C41}" type="pres">
      <dgm:prSet presAssocID="{A172A3EE-442E-4643-9A94-642F979DDBE6}" presName="parentText" presStyleLbl="node1" presStyleIdx="1" presStyleCnt="5" custScaleY="731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D9CB4B-2732-46B1-A672-5181B0AE6CEA}" type="pres">
      <dgm:prSet presAssocID="{A172A3EE-442E-4643-9A94-642F979DDBE6}" presName="negativeSpace" presStyleCnt="0"/>
      <dgm:spPr/>
    </dgm:pt>
    <dgm:pt modelId="{564D500A-CD7A-4B5F-8335-E401A1ADFF7E}" type="pres">
      <dgm:prSet presAssocID="{A172A3EE-442E-4643-9A94-642F979DDBE6}" presName="childText" presStyleLbl="conFgAcc1" presStyleIdx="1" presStyleCnt="5">
        <dgm:presLayoutVars>
          <dgm:bulletEnabled val="1"/>
        </dgm:presLayoutVars>
      </dgm:prSet>
      <dgm:spPr/>
    </dgm:pt>
    <dgm:pt modelId="{47427DD7-594D-4A3A-BB06-8F0234536FF0}" type="pres">
      <dgm:prSet presAssocID="{39207AFB-1A1C-414C-B627-3F45D216CB25}" presName="spaceBetweenRectangles" presStyleCnt="0"/>
      <dgm:spPr/>
    </dgm:pt>
    <dgm:pt modelId="{844E3A63-9A50-4592-9BB1-7D0EA15B60B2}" type="pres">
      <dgm:prSet presAssocID="{D35D079D-3E12-4961-B750-79F3B61664C8}" presName="parentLin" presStyleCnt="0"/>
      <dgm:spPr/>
    </dgm:pt>
    <dgm:pt modelId="{804456A6-97F7-429A-844F-45696C35FF9E}" type="pres">
      <dgm:prSet presAssocID="{D35D079D-3E12-4961-B750-79F3B61664C8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32511868-C61F-4CE4-ADB5-3EAB6441C856}" type="pres">
      <dgm:prSet presAssocID="{D35D079D-3E12-4961-B750-79F3B61664C8}" presName="parentText" presStyleLbl="node1" presStyleIdx="2" presStyleCnt="5" custScaleY="731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67D093-272F-4C02-B69E-DA9247D19AA1}" type="pres">
      <dgm:prSet presAssocID="{D35D079D-3E12-4961-B750-79F3B61664C8}" presName="negativeSpace" presStyleCnt="0"/>
      <dgm:spPr/>
    </dgm:pt>
    <dgm:pt modelId="{5C324B85-0D7B-40DC-9887-7D313B1789BB}" type="pres">
      <dgm:prSet presAssocID="{D35D079D-3E12-4961-B750-79F3B61664C8}" presName="childText" presStyleLbl="conFgAcc1" presStyleIdx="2" presStyleCnt="5">
        <dgm:presLayoutVars>
          <dgm:bulletEnabled val="1"/>
        </dgm:presLayoutVars>
      </dgm:prSet>
      <dgm:spPr/>
    </dgm:pt>
    <dgm:pt modelId="{AAECB456-C301-43AF-8063-5DEDA1CE0F16}" type="pres">
      <dgm:prSet presAssocID="{CE72CD5E-E223-426B-B915-FADB8598ACF1}" presName="spaceBetweenRectangles" presStyleCnt="0"/>
      <dgm:spPr/>
    </dgm:pt>
    <dgm:pt modelId="{21D81224-8AC3-48FD-A9EC-8DBE6759AF18}" type="pres">
      <dgm:prSet presAssocID="{0A070927-2699-4855-B055-67D89BF71A33}" presName="parentLin" presStyleCnt="0"/>
      <dgm:spPr/>
    </dgm:pt>
    <dgm:pt modelId="{D45DD7F4-EEE2-4D5D-8543-8E2ED990435D}" type="pres">
      <dgm:prSet presAssocID="{0A070927-2699-4855-B055-67D89BF71A33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ECA72923-37A5-4778-B240-CC8D74EBF8FF}" type="pres">
      <dgm:prSet presAssocID="{0A070927-2699-4855-B055-67D89BF71A33}" presName="parentText" presStyleLbl="node1" presStyleIdx="3" presStyleCnt="5" custScaleY="731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D0A818-4DD3-4816-955A-4EEDD39376E9}" type="pres">
      <dgm:prSet presAssocID="{0A070927-2699-4855-B055-67D89BF71A33}" presName="negativeSpace" presStyleCnt="0"/>
      <dgm:spPr/>
    </dgm:pt>
    <dgm:pt modelId="{E98A684F-31B3-461E-8EB1-2E23395E53CD}" type="pres">
      <dgm:prSet presAssocID="{0A070927-2699-4855-B055-67D89BF71A33}" presName="childText" presStyleLbl="conFgAcc1" presStyleIdx="3" presStyleCnt="5">
        <dgm:presLayoutVars>
          <dgm:bulletEnabled val="1"/>
        </dgm:presLayoutVars>
      </dgm:prSet>
      <dgm:spPr/>
    </dgm:pt>
    <dgm:pt modelId="{7A73554F-FB37-47F2-8C91-B0CBF2025C67}" type="pres">
      <dgm:prSet presAssocID="{D9CBD091-9BB5-491D-BE3A-D02D8C007B9A}" presName="spaceBetweenRectangles" presStyleCnt="0"/>
      <dgm:spPr/>
    </dgm:pt>
    <dgm:pt modelId="{71214E0E-1836-4BE5-8649-42FC16B7F94B}" type="pres">
      <dgm:prSet presAssocID="{C34EC2AB-329B-4ABB-956B-A1A28A4685C3}" presName="parentLin" presStyleCnt="0"/>
      <dgm:spPr/>
    </dgm:pt>
    <dgm:pt modelId="{98174B88-243A-4684-B3D6-02974A9E74E8}" type="pres">
      <dgm:prSet presAssocID="{C34EC2AB-329B-4ABB-956B-A1A28A4685C3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74179CC3-98E0-4C35-8328-67529C3FDD87}" type="pres">
      <dgm:prSet presAssocID="{C34EC2AB-329B-4ABB-956B-A1A28A4685C3}" presName="parentText" presStyleLbl="node1" presStyleIdx="4" presStyleCnt="5" custScaleY="731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832527-A60F-4AC8-8E53-77C8B939F05E}" type="pres">
      <dgm:prSet presAssocID="{C34EC2AB-329B-4ABB-956B-A1A28A4685C3}" presName="negativeSpace" presStyleCnt="0"/>
      <dgm:spPr/>
    </dgm:pt>
    <dgm:pt modelId="{86F41BD9-33F0-4745-8C38-6488B838A80C}" type="pres">
      <dgm:prSet presAssocID="{C34EC2AB-329B-4ABB-956B-A1A28A4685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6F91C33-D673-4053-A254-BE9A8163DB7C}" type="presOf" srcId="{020C49B2-889C-405A-AFBA-C76908895513}" destId="{BBF147A0-2654-41E0-A28F-513D2D2B0607}" srcOrd="0" destOrd="0" presId="urn:microsoft.com/office/officeart/2005/8/layout/list1"/>
    <dgm:cxn modelId="{1A5DE1E1-AE23-4B83-8495-A7EA9F416EAC}" srcId="{020C49B2-889C-405A-AFBA-C76908895513}" destId="{F492C2D3-C87C-4664-862B-B4A4378EA44F}" srcOrd="0" destOrd="0" parTransId="{869889E3-5317-49A7-A0EC-9E3B77F88267}" sibTransId="{5D044ECC-C5BE-4363-843E-525CE0846472}"/>
    <dgm:cxn modelId="{919BE521-8C98-4DAD-8CF0-25CFDA0F3682}" type="presOf" srcId="{D35D079D-3E12-4961-B750-79F3B61664C8}" destId="{32511868-C61F-4CE4-ADB5-3EAB6441C856}" srcOrd="1" destOrd="0" presId="urn:microsoft.com/office/officeart/2005/8/layout/list1"/>
    <dgm:cxn modelId="{6C9265E8-7B1D-48EA-8FF2-27AE94296A07}" type="presOf" srcId="{D35D079D-3E12-4961-B750-79F3B61664C8}" destId="{804456A6-97F7-429A-844F-45696C35FF9E}" srcOrd="0" destOrd="0" presId="urn:microsoft.com/office/officeart/2005/8/layout/list1"/>
    <dgm:cxn modelId="{15225377-079E-4DEE-8FA5-55A949C7ADBD}" srcId="{020C49B2-889C-405A-AFBA-C76908895513}" destId="{C34EC2AB-329B-4ABB-956B-A1A28A4685C3}" srcOrd="4" destOrd="0" parTransId="{4EED5610-6023-436D-8A5B-9A0206398EEC}" sibTransId="{9C8F8561-4ABD-4A1D-A7EB-C7198E6DC8BF}"/>
    <dgm:cxn modelId="{3929E479-78EF-428F-9505-647928B4740B}" srcId="{020C49B2-889C-405A-AFBA-C76908895513}" destId="{0A070927-2699-4855-B055-67D89BF71A33}" srcOrd="3" destOrd="0" parTransId="{258C7A7C-EA61-4DD9-88C4-35A6EA2C4CEB}" sibTransId="{D9CBD091-9BB5-491D-BE3A-D02D8C007B9A}"/>
    <dgm:cxn modelId="{5120853F-0781-4D3B-835D-98E5DC2E81C4}" type="presOf" srcId="{A172A3EE-442E-4643-9A94-642F979DDBE6}" destId="{14C5AE46-D394-4008-ABC9-E80336BB9C41}" srcOrd="1" destOrd="0" presId="urn:microsoft.com/office/officeart/2005/8/layout/list1"/>
    <dgm:cxn modelId="{28E973A5-DF24-47F9-96DC-640D24D1D981}" type="presOf" srcId="{F492C2D3-C87C-4664-862B-B4A4378EA44F}" destId="{6111ADD8-9ADB-492D-9607-C7A6A20E8A0A}" srcOrd="1" destOrd="0" presId="urn:microsoft.com/office/officeart/2005/8/layout/list1"/>
    <dgm:cxn modelId="{D0CEEB6C-131F-4934-8070-EC2FF288A4D7}" srcId="{020C49B2-889C-405A-AFBA-C76908895513}" destId="{A172A3EE-442E-4643-9A94-642F979DDBE6}" srcOrd="1" destOrd="0" parTransId="{BEDA1D26-3EDA-4E27-B881-FE093192E00E}" sibTransId="{39207AFB-1A1C-414C-B627-3F45D216CB25}"/>
    <dgm:cxn modelId="{68E79495-E6B7-4CF3-AE86-B6D3D31E4D88}" type="presOf" srcId="{A172A3EE-442E-4643-9A94-642F979DDBE6}" destId="{8C941E0B-B084-4A23-B14C-23567DFF0DEC}" srcOrd="0" destOrd="0" presId="urn:microsoft.com/office/officeart/2005/8/layout/list1"/>
    <dgm:cxn modelId="{69764D44-6B16-4CE2-B060-2D75311CB0F6}" type="presOf" srcId="{0A070927-2699-4855-B055-67D89BF71A33}" destId="{D45DD7F4-EEE2-4D5D-8543-8E2ED990435D}" srcOrd="0" destOrd="0" presId="urn:microsoft.com/office/officeart/2005/8/layout/list1"/>
    <dgm:cxn modelId="{CB03050B-5466-41E9-B95C-5B0E2452E157}" srcId="{020C49B2-889C-405A-AFBA-C76908895513}" destId="{D35D079D-3E12-4961-B750-79F3B61664C8}" srcOrd="2" destOrd="0" parTransId="{32E925CF-8CC2-49E4-867A-40BD07538DA9}" sibTransId="{CE72CD5E-E223-426B-B915-FADB8598ACF1}"/>
    <dgm:cxn modelId="{32A7B51B-876F-4248-9140-95B64C3BDD4E}" type="presOf" srcId="{F492C2D3-C87C-4664-862B-B4A4378EA44F}" destId="{7DD9608A-AAD2-4576-84FE-53A8F9F0FB85}" srcOrd="0" destOrd="0" presId="urn:microsoft.com/office/officeart/2005/8/layout/list1"/>
    <dgm:cxn modelId="{0E3C3D75-8534-4F64-A652-B1AE1A43B4EA}" type="presOf" srcId="{0A070927-2699-4855-B055-67D89BF71A33}" destId="{ECA72923-37A5-4778-B240-CC8D74EBF8FF}" srcOrd="1" destOrd="0" presId="urn:microsoft.com/office/officeart/2005/8/layout/list1"/>
    <dgm:cxn modelId="{AE1B1E4D-6A42-403E-94BE-27095BE96DA7}" type="presOf" srcId="{C34EC2AB-329B-4ABB-956B-A1A28A4685C3}" destId="{74179CC3-98E0-4C35-8328-67529C3FDD87}" srcOrd="1" destOrd="0" presId="urn:microsoft.com/office/officeart/2005/8/layout/list1"/>
    <dgm:cxn modelId="{19D9FF4D-04AF-4106-9FCB-4D15F74F2993}" type="presOf" srcId="{C34EC2AB-329B-4ABB-956B-A1A28A4685C3}" destId="{98174B88-243A-4684-B3D6-02974A9E74E8}" srcOrd="0" destOrd="0" presId="urn:microsoft.com/office/officeart/2005/8/layout/list1"/>
    <dgm:cxn modelId="{FABC9C80-0F8B-4AF5-9717-86DE3323C0AD}" type="presParOf" srcId="{BBF147A0-2654-41E0-A28F-513D2D2B0607}" destId="{D325D7F2-F3F7-4C04-9BEA-8B66001320EE}" srcOrd="0" destOrd="0" presId="urn:microsoft.com/office/officeart/2005/8/layout/list1"/>
    <dgm:cxn modelId="{AACA5E33-86C5-4F2C-9725-31CC76CF7421}" type="presParOf" srcId="{D325D7F2-F3F7-4C04-9BEA-8B66001320EE}" destId="{7DD9608A-AAD2-4576-84FE-53A8F9F0FB85}" srcOrd="0" destOrd="0" presId="urn:microsoft.com/office/officeart/2005/8/layout/list1"/>
    <dgm:cxn modelId="{95222BBB-23C0-41F5-AB34-0A6C2440AEDF}" type="presParOf" srcId="{D325D7F2-F3F7-4C04-9BEA-8B66001320EE}" destId="{6111ADD8-9ADB-492D-9607-C7A6A20E8A0A}" srcOrd="1" destOrd="0" presId="urn:microsoft.com/office/officeart/2005/8/layout/list1"/>
    <dgm:cxn modelId="{6201E235-E0F1-476F-8641-A69061B3B747}" type="presParOf" srcId="{BBF147A0-2654-41E0-A28F-513D2D2B0607}" destId="{4E6AF861-B2EB-49F0-A55B-7C923EDF77C4}" srcOrd="1" destOrd="0" presId="urn:microsoft.com/office/officeart/2005/8/layout/list1"/>
    <dgm:cxn modelId="{B44025B7-58A9-4F88-B5F7-AFD3F8E34C99}" type="presParOf" srcId="{BBF147A0-2654-41E0-A28F-513D2D2B0607}" destId="{E1E0456A-D999-4CE8-AD92-2AF86FC2BDE1}" srcOrd="2" destOrd="0" presId="urn:microsoft.com/office/officeart/2005/8/layout/list1"/>
    <dgm:cxn modelId="{10F1D591-3445-4749-B20C-395A6D21630B}" type="presParOf" srcId="{BBF147A0-2654-41E0-A28F-513D2D2B0607}" destId="{5CF16F83-1F4B-471D-9F12-3FA5F1122635}" srcOrd="3" destOrd="0" presId="urn:microsoft.com/office/officeart/2005/8/layout/list1"/>
    <dgm:cxn modelId="{7281ED74-09BB-4B98-AC01-87E705F8D822}" type="presParOf" srcId="{BBF147A0-2654-41E0-A28F-513D2D2B0607}" destId="{292ACA77-6E2C-4CFF-BAD3-883DC86D74B9}" srcOrd="4" destOrd="0" presId="urn:microsoft.com/office/officeart/2005/8/layout/list1"/>
    <dgm:cxn modelId="{7E71F6D2-011F-4A7A-B085-071E7E289960}" type="presParOf" srcId="{292ACA77-6E2C-4CFF-BAD3-883DC86D74B9}" destId="{8C941E0B-B084-4A23-B14C-23567DFF0DEC}" srcOrd="0" destOrd="0" presId="urn:microsoft.com/office/officeart/2005/8/layout/list1"/>
    <dgm:cxn modelId="{31ACA5F2-3F81-4D3A-A0F3-51E57CBF7324}" type="presParOf" srcId="{292ACA77-6E2C-4CFF-BAD3-883DC86D74B9}" destId="{14C5AE46-D394-4008-ABC9-E80336BB9C41}" srcOrd="1" destOrd="0" presId="urn:microsoft.com/office/officeart/2005/8/layout/list1"/>
    <dgm:cxn modelId="{8B5C6E11-6AA6-4D6F-AD44-063A58749A6D}" type="presParOf" srcId="{BBF147A0-2654-41E0-A28F-513D2D2B0607}" destId="{67D9CB4B-2732-46B1-A672-5181B0AE6CEA}" srcOrd="5" destOrd="0" presId="urn:microsoft.com/office/officeart/2005/8/layout/list1"/>
    <dgm:cxn modelId="{17B6F378-B5A7-4A2B-9D04-BE140AB25D23}" type="presParOf" srcId="{BBF147A0-2654-41E0-A28F-513D2D2B0607}" destId="{564D500A-CD7A-4B5F-8335-E401A1ADFF7E}" srcOrd="6" destOrd="0" presId="urn:microsoft.com/office/officeart/2005/8/layout/list1"/>
    <dgm:cxn modelId="{CB078E73-9BD7-4F70-A7D8-786E7CFAE714}" type="presParOf" srcId="{BBF147A0-2654-41E0-A28F-513D2D2B0607}" destId="{47427DD7-594D-4A3A-BB06-8F0234536FF0}" srcOrd="7" destOrd="0" presId="urn:microsoft.com/office/officeart/2005/8/layout/list1"/>
    <dgm:cxn modelId="{D9A9A81A-91B8-47D7-B3BB-ED39285A04B9}" type="presParOf" srcId="{BBF147A0-2654-41E0-A28F-513D2D2B0607}" destId="{844E3A63-9A50-4592-9BB1-7D0EA15B60B2}" srcOrd="8" destOrd="0" presId="urn:microsoft.com/office/officeart/2005/8/layout/list1"/>
    <dgm:cxn modelId="{E52EAE9A-222C-4515-8ECB-BA7557EA8EB4}" type="presParOf" srcId="{844E3A63-9A50-4592-9BB1-7D0EA15B60B2}" destId="{804456A6-97F7-429A-844F-45696C35FF9E}" srcOrd="0" destOrd="0" presId="urn:microsoft.com/office/officeart/2005/8/layout/list1"/>
    <dgm:cxn modelId="{4085EC0F-AB0D-41FD-ACE5-053A1F055213}" type="presParOf" srcId="{844E3A63-9A50-4592-9BB1-7D0EA15B60B2}" destId="{32511868-C61F-4CE4-ADB5-3EAB6441C856}" srcOrd="1" destOrd="0" presId="urn:microsoft.com/office/officeart/2005/8/layout/list1"/>
    <dgm:cxn modelId="{1BCD4707-2BF7-499F-A28B-BE133657F9AC}" type="presParOf" srcId="{BBF147A0-2654-41E0-A28F-513D2D2B0607}" destId="{7F67D093-272F-4C02-B69E-DA9247D19AA1}" srcOrd="9" destOrd="0" presId="urn:microsoft.com/office/officeart/2005/8/layout/list1"/>
    <dgm:cxn modelId="{5F1286D0-04A2-42AB-A34B-4B3624D629D4}" type="presParOf" srcId="{BBF147A0-2654-41E0-A28F-513D2D2B0607}" destId="{5C324B85-0D7B-40DC-9887-7D313B1789BB}" srcOrd="10" destOrd="0" presId="urn:microsoft.com/office/officeart/2005/8/layout/list1"/>
    <dgm:cxn modelId="{8026A93F-E09A-4B34-9C47-0DB5E40B8B4A}" type="presParOf" srcId="{BBF147A0-2654-41E0-A28F-513D2D2B0607}" destId="{AAECB456-C301-43AF-8063-5DEDA1CE0F16}" srcOrd="11" destOrd="0" presId="urn:microsoft.com/office/officeart/2005/8/layout/list1"/>
    <dgm:cxn modelId="{64FFA9A4-5BA3-456A-8B44-77FA38740B2E}" type="presParOf" srcId="{BBF147A0-2654-41E0-A28F-513D2D2B0607}" destId="{21D81224-8AC3-48FD-A9EC-8DBE6759AF18}" srcOrd="12" destOrd="0" presId="urn:microsoft.com/office/officeart/2005/8/layout/list1"/>
    <dgm:cxn modelId="{9C219518-87D5-405C-BF82-23B456D8BC94}" type="presParOf" srcId="{21D81224-8AC3-48FD-A9EC-8DBE6759AF18}" destId="{D45DD7F4-EEE2-4D5D-8543-8E2ED990435D}" srcOrd="0" destOrd="0" presId="urn:microsoft.com/office/officeart/2005/8/layout/list1"/>
    <dgm:cxn modelId="{9FF6A979-1DB4-4065-8AC3-8A26A7A2749C}" type="presParOf" srcId="{21D81224-8AC3-48FD-A9EC-8DBE6759AF18}" destId="{ECA72923-37A5-4778-B240-CC8D74EBF8FF}" srcOrd="1" destOrd="0" presId="urn:microsoft.com/office/officeart/2005/8/layout/list1"/>
    <dgm:cxn modelId="{C0CC766F-5DC9-4031-8B05-2F6B163A5268}" type="presParOf" srcId="{BBF147A0-2654-41E0-A28F-513D2D2B0607}" destId="{22D0A818-4DD3-4816-955A-4EEDD39376E9}" srcOrd="13" destOrd="0" presId="urn:microsoft.com/office/officeart/2005/8/layout/list1"/>
    <dgm:cxn modelId="{CE97A3CA-8556-42AB-B8E1-68374232015D}" type="presParOf" srcId="{BBF147A0-2654-41E0-A28F-513D2D2B0607}" destId="{E98A684F-31B3-461E-8EB1-2E23395E53CD}" srcOrd="14" destOrd="0" presId="urn:microsoft.com/office/officeart/2005/8/layout/list1"/>
    <dgm:cxn modelId="{F382902D-BD2D-457B-838B-65A6F7D0E968}" type="presParOf" srcId="{BBF147A0-2654-41E0-A28F-513D2D2B0607}" destId="{7A73554F-FB37-47F2-8C91-B0CBF2025C67}" srcOrd="15" destOrd="0" presId="urn:microsoft.com/office/officeart/2005/8/layout/list1"/>
    <dgm:cxn modelId="{C8918989-A5EA-48D2-B968-D1BFC8AF9CE5}" type="presParOf" srcId="{BBF147A0-2654-41E0-A28F-513D2D2B0607}" destId="{71214E0E-1836-4BE5-8649-42FC16B7F94B}" srcOrd="16" destOrd="0" presId="urn:microsoft.com/office/officeart/2005/8/layout/list1"/>
    <dgm:cxn modelId="{915F0C68-C739-4A31-90D6-A7E4E2A8C0BC}" type="presParOf" srcId="{71214E0E-1836-4BE5-8649-42FC16B7F94B}" destId="{98174B88-243A-4684-B3D6-02974A9E74E8}" srcOrd="0" destOrd="0" presId="urn:microsoft.com/office/officeart/2005/8/layout/list1"/>
    <dgm:cxn modelId="{44BF8A4D-BBC3-423A-B753-A0EE6AF15E9A}" type="presParOf" srcId="{71214E0E-1836-4BE5-8649-42FC16B7F94B}" destId="{74179CC3-98E0-4C35-8328-67529C3FDD87}" srcOrd="1" destOrd="0" presId="urn:microsoft.com/office/officeart/2005/8/layout/list1"/>
    <dgm:cxn modelId="{5A3BAA5B-721E-46A0-807E-4437BFAA0731}" type="presParOf" srcId="{BBF147A0-2654-41E0-A28F-513D2D2B0607}" destId="{EF832527-A60F-4AC8-8E53-77C8B939F05E}" srcOrd="17" destOrd="0" presId="urn:microsoft.com/office/officeart/2005/8/layout/list1"/>
    <dgm:cxn modelId="{24A1AEEA-0C62-4604-87EF-64F2DE7C3A90}" type="presParOf" srcId="{BBF147A0-2654-41E0-A28F-513D2D2B0607}" destId="{86F41BD9-33F0-4745-8C38-6488B838A80C}" srcOrd="18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DDA66F-49F6-47A9-992A-5740B2C9EC5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E9E3B3F-D4F2-4D02-90F4-68630A42B381}">
      <dgm:prSet phldrT="[Texto]" custT="1"/>
      <dgm:spPr/>
      <dgm:t>
        <a:bodyPr/>
        <a:lstStyle/>
        <a:p>
          <a:pPr algn="ctr"/>
          <a:r>
            <a:rPr lang="es-ES" sz="2000" dirty="0" smtClean="0"/>
            <a:t>Observación del entorno. </a:t>
          </a:r>
        </a:p>
        <a:p>
          <a:pPr algn="ctr"/>
          <a:r>
            <a:rPr lang="es-ES" sz="2000" dirty="0" smtClean="0"/>
            <a:t>Planteamiento del problema.</a:t>
          </a:r>
          <a:endParaRPr lang="es-ES" sz="2000" dirty="0"/>
        </a:p>
      </dgm:t>
    </dgm:pt>
    <dgm:pt modelId="{B1F2A3AE-F4E9-47B8-87E4-339980C7E14F}" type="parTrans" cxnId="{083A3E8A-4A82-492B-864C-9F0B1135AA1E}">
      <dgm:prSet/>
      <dgm:spPr/>
      <dgm:t>
        <a:bodyPr/>
        <a:lstStyle/>
        <a:p>
          <a:pPr algn="ctr"/>
          <a:endParaRPr lang="es-ES" sz="2000"/>
        </a:p>
      </dgm:t>
    </dgm:pt>
    <dgm:pt modelId="{A4A6BC8C-EBA5-4B0E-81E4-401E6456F515}" type="sibTrans" cxnId="{083A3E8A-4A82-492B-864C-9F0B1135AA1E}">
      <dgm:prSet custT="1"/>
      <dgm:spPr/>
      <dgm:t>
        <a:bodyPr/>
        <a:lstStyle/>
        <a:p>
          <a:pPr algn="ctr"/>
          <a:endParaRPr lang="es-ES" sz="2000"/>
        </a:p>
      </dgm:t>
    </dgm:pt>
    <dgm:pt modelId="{41F0141F-27B1-47B9-B165-71AA9916318A}">
      <dgm:prSet phldrT="[Texto]" custT="1"/>
      <dgm:spPr/>
      <dgm:t>
        <a:bodyPr/>
        <a:lstStyle/>
        <a:p>
          <a:pPr algn="ctr"/>
          <a:r>
            <a:rPr lang="es-ES" sz="2000" dirty="0" smtClean="0"/>
            <a:t>Realización de medidas. </a:t>
          </a:r>
        </a:p>
        <a:p>
          <a:pPr algn="ctr"/>
          <a:r>
            <a:rPr lang="es-ES" sz="2000" dirty="0" smtClean="0"/>
            <a:t>Recogida de datos.</a:t>
          </a:r>
          <a:endParaRPr lang="es-ES" sz="2000" dirty="0"/>
        </a:p>
      </dgm:t>
    </dgm:pt>
    <dgm:pt modelId="{441E7121-FCBA-4A8D-A692-A8C64A6915B9}" type="parTrans" cxnId="{CD6DE2AB-9D82-4D7A-A321-C6AE26372310}">
      <dgm:prSet/>
      <dgm:spPr/>
      <dgm:t>
        <a:bodyPr/>
        <a:lstStyle/>
        <a:p>
          <a:pPr algn="ctr"/>
          <a:endParaRPr lang="es-ES" sz="2000"/>
        </a:p>
      </dgm:t>
    </dgm:pt>
    <dgm:pt modelId="{EEAF264B-92B7-469A-8F1D-A4D6DA45DBFF}" type="sibTrans" cxnId="{CD6DE2AB-9D82-4D7A-A321-C6AE26372310}">
      <dgm:prSet custT="1"/>
      <dgm:spPr/>
      <dgm:t>
        <a:bodyPr/>
        <a:lstStyle/>
        <a:p>
          <a:pPr algn="ctr"/>
          <a:endParaRPr lang="es-ES" sz="2000"/>
        </a:p>
      </dgm:t>
    </dgm:pt>
    <dgm:pt modelId="{111FA3FC-EADE-446A-8ED8-93C030608535}">
      <dgm:prSet phldrT="[Texto]" custT="1"/>
      <dgm:spPr/>
      <dgm:t>
        <a:bodyPr/>
        <a:lstStyle/>
        <a:p>
          <a:pPr algn="ctr"/>
          <a:r>
            <a:rPr lang="es-ES" sz="2000" dirty="0" smtClean="0"/>
            <a:t>Elaboración de hipótesis. </a:t>
          </a:r>
        </a:p>
        <a:p>
          <a:pPr algn="ctr"/>
          <a:r>
            <a:rPr lang="es-ES" sz="2000" dirty="0" smtClean="0"/>
            <a:t>Ayudan a comprender el problema.</a:t>
          </a:r>
          <a:endParaRPr lang="es-ES" sz="2000" dirty="0"/>
        </a:p>
      </dgm:t>
    </dgm:pt>
    <dgm:pt modelId="{BD9D2ADA-6F86-4A01-A245-BB3B426A412B}" type="parTrans" cxnId="{7F18A443-32C4-4FD9-8714-4EFEA055C5C6}">
      <dgm:prSet/>
      <dgm:spPr/>
      <dgm:t>
        <a:bodyPr/>
        <a:lstStyle/>
        <a:p>
          <a:pPr algn="ctr"/>
          <a:endParaRPr lang="es-ES" sz="2000"/>
        </a:p>
      </dgm:t>
    </dgm:pt>
    <dgm:pt modelId="{63EDB29F-FD6B-48AE-AFE7-1692AEECA544}" type="sibTrans" cxnId="{7F18A443-32C4-4FD9-8714-4EFEA055C5C6}">
      <dgm:prSet custT="1"/>
      <dgm:spPr/>
      <dgm:t>
        <a:bodyPr/>
        <a:lstStyle/>
        <a:p>
          <a:pPr algn="ctr"/>
          <a:endParaRPr lang="es-ES" sz="2000"/>
        </a:p>
      </dgm:t>
    </dgm:pt>
    <dgm:pt modelId="{9A089A48-BFBD-4263-84AF-33933AC08784}">
      <dgm:prSet phldrT="[Texto]" custT="1"/>
      <dgm:spPr/>
      <dgm:t>
        <a:bodyPr/>
        <a:lstStyle/>
        <a:p>
          <a:pPr algn="ctr"/>
          <a:r>
            <a:rPr lang="es-ES" sz="2000" dirty="0" smtClean="0"/>
            <a:t>Demostración- modificación de la hipótesis para crear una teoría.</a:t>
          </a:r>
          <a:endParaRPr lang="es-ES" sz="2000" dirty="0"/>
        </a:p>
      </dgm:t>
    </dgm:pt>
    <dgm:pt modelId="{689E2A9A-927D-443B-92FA-06C2D44BE98A}" type="parTrans" cxnId="{9B16D174-63EE-4D90-8F9C-843D8A6534CE}">
      <dgm:prSet/>
      <dgm:spPr/>
      <dgm:t>
        <a:bodyPr/>
        <a:lstStyle/>
        <a:p>
          <a:pPr algn="ctr"/>
          <a:endParaRPr lang="es-ES" sz="2000"/>
        </a:p>
      </dgm:t>
    </dgm:pt>
    <dgm:pt modelId="{1824D967-E597-4D7B-A237-4AE83AB85422}" type="sibTrans" cxnId="{9B16D174-63EE-4D90-8F9C-843D8A6534CE}">
      <dgm:prSet custT="1"/>
      <dgm:spPr/>
      <dgm:t>
        <a:bodyPr/>
        <a:lstStyle/>
        <a:p>
          <a:pPr algn="ctr"/>
          <a:endParaRPr lang="es-ES" sz="2000"/>
        </a:p>
      </dgm:t>
    </dgm:pt>
    <dgm:pt modelId="{287BFCD3-9226-423C-B5EC-3EA2CA0AB1BB}">
      <dgm:prSet phldrT="[Texto]" custT="1"/>
      <dgm:spPr/>
      <dgm:t>
        <a:bodyPr/>
        <a:lstStyle/>
        <a:p>
          <a:pPr algn="ctr"/>
          <a:r>
            <a:rPr lang="es-ES" sz="2000" dirty="0" smtClean="0"/>
            <a:t>Demostración a nivel universal de la teoría. </a:t>
          </a:r>
        </a:p>
        <a:p>
          <a:pPr algn="ctr"/>
          <a:r>
            <a:rPr lang="es-ES" sz="2000" dirty="0" smtClean="0"/>
            <a:t>Se formula una ley.</a:t>
          </a:r>
          <a:endParaRPr lang="es-ES" sz="2000" dirty="0"/>
        </a:p>
      </dgm:t>
    </dgm:pt>
    <dgm:pt modelId="{44612AFE-5639-4902-9DCB-E7DE1A87A06F}" type="parTrans" cxnId="{DCA2980A-4793-47F4-A516-DEC3E12BD2BE}">
      <dgm:prSet/>
      <dgm:spPr/>
      <dgm:t>
        <a:bodyPr/>
        <a:lstStyle/>
        <a:p>
          <a:pPr algn="ctr"/>
          <a:endParaRPr lang="es-ES" sz="2000"/>
        </a:p>
      </dgm:t>
    </dgm:pt>
    <dgm:pt modelId="{55C7BBED-8C40-47BE-81F4-1AF953BB1130}" type="sibTrans" cxnId="{DCA2980A-4793-47F4-A516-DEC3E12BD2BE}">
      <dgm:prSet/>
      <dgm:spPr/>
      <dgm:t>
        <a:bodyPr/>
        <a:lstStyle/>
        <a:p>
          <a:pPr algn="ctr"/>
          <a:endParaRPr lang="es-ES" sz="2000"/>
        </a:p>
      </dgm:t>
    </dgm:pt>
    <dgm:pt modelId="{A36C896D-1A58-4BF6-8B66-01C08F8B93EB}" type="pres">
      <dgm:prSet presAssocID="{98DDA66F-49F6-47A9-992A-5740B2C9EC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992CF8-6A3A-4BA6-A562-E6593D26F64E}" type="pres">
      <dgm:prSet presAssocID="{98DDA66F-49F6-47A9-992A-5740B2C9EC55}" presName="dummyMaxCanvas" presStyleCnt="0">
        <dgm:presLayoutVars/>
      </dgm:prSet>
      <dgm:spPr/>
    </dgm:pt>
    <dgm:pt modelId="{C22F2210-645B-47E7-BFFF-0206603EA61F}" type="pres">
      <dgm:prSet presAssocID="{98DDA66F-49F6-47A9-992A-5740B2C9EC55}" presName="FiveNodes_1" presStyleLbl="node1" presStyleIdx="0" presStyleCnt="5" custScaleX="60309" custScaleY="76152" custLinFactNeighborX="-18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0A85A3-39CE-4091-8033-ED1F40AA3F71}" type="pres">
      <dgm:prSet presAssocID="{98DDA66F-49F6-47A9-992A-5740B2C9EC55}" presName="FiveNodes_2" presStyleLbl="node1" presStyleIdx="1" presStyleCnt="5" custScaleX="49432" custScaleY="80849" custLinFactNeighborX="-26664" custLinFactNeighborY="120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60210E-592C-426E-89D7-E4C81E3207EC}" type="pres">
      <dgm:prSet presAssocID="{98DDA66F-49F6-47A9-992A-5740B2C9EC55}" presName="FiveNodes_3" presStyleLbl="node1" presStyleIdx="2" presStyleCnt="5" custScaleX="71023" custScaleY="67750" custLinFactNeighborX="-131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4B96DC-F18D-4D77-BF67-9BAD5794798B}" type="pres">
      <dgm:prSet presAssocID="{98DDA66F-49F6-47A9-992A-5740B2C9EC55}" presName="FiveNodes_4" presStyleLbl="node1" presStyleIdx="3" presStyleCnt="5" custScaleX="65503" custScaleY="78726" custLinFactNeighborX="-158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231064-19C2-4081-8584-99C5A56156CD}" type="pres">
      <dgm:prSet presAssocID="{98DDA66F-49F6-47A9-992A-5740B2C9EC55}" presName="FiveNodes_5" presStyleLbl="node1" presStyleIdx="4" presStyleCnt="5" custScaleX="79709" custScaleY="62602" custLinFactNeighborX="-12176" custLinFactNeighborY="-84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8B4BF5-6B22-43B9-B5DF-D177F275EB35}" type="pres">
      <dgm:prSet presAssocID="{98DDA66F-49F6-47A9-992A-5740B2C9EC55}" presName="FiveConn_1-2" presStyleLbl="fgAccFollowNode1" presStyleIdx="0" presStyleCnt="4" custAng="19439998" custLinFactX="-500000" custLinFactNeighborX="-523183" custLinFactNeighborY="24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145CD8-8999-4813-B030-0D8852ADAFD0}" type="pres">
      <dgm:prSet presAssocID="{98DDA66F-49F6-47A9-992A-5740B2C9EC55}" presName="FiveConn_2-3" presStyleLbl="fgAccFollowNode1" presStyleIdx="1" presStyleCnt="4" custAng="18836105" custScaleY="109424" custLinFactX="-431058" custLinFactNeighborX="-500000" custLinFactNeighborY="355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90C7A9-192E-48E5-92A5-680B3C175D41}" type="pres">
      <dgm:prSet presAssocID="{98DDA66F-49F6-47A9-992A-5740B2C9EC55}" presName="FiveConn_3-4" presStyleLbl="fgAccFollowNode1" presStyleIdx="2" presStyleCnt="4" custAng="18466532" custLinFactX="-414660" custLinFactNeighborX="-500000" custLinFactNeighborY="18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49FF2D-8D0F-4E63-BFBF-62EFA67570E0}" type="pres">
      <dgm:prSet presAssocID="{98DDA66F-49F6-47A9-992A-5740B2C9EC55}" presName="FiveConn_4-5" presStyleLbl="fgAccFollowNode1" presStyleIdx="3" presStyleCnt="4" custAng="18942359" custLinFactX="-438562" custLinFactNeighborX="-500000" custLinFactNeighborY="90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C7A86-547D-4644-A7FD-C0BACD9AE566}" type="pres">
      <dgm:prSet presAssocID="{98DDA66F-49F6-47A9-992A-5740B2C9EC5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18A31D-559B-4F96-8B82-855AC47606AC}" type="pres">
      <dgm:prSet presAssocID="{98DDA66F-49F6-47A9-992A-5740B2C9EC5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392396-B6EC-49A8-8D28-D21DFEA59C34}" type="pres">
      <dgm:prSet presAssocID="{98DDA66F-49F6-47A9-992A-5740B2C9EC5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01EB03-E177-45E8-A905-A86853192003}" type="pres">
      <dgm:prSet presAssocID="{98DDA66F-49F6-47A9-992A-5740B2C9EC5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58D18A-648F-4787-807E-446F6AB8CF0C}" type="pres">
      <dgm:prSet presAssocID="{98DDA66F-49F6-47A9-992A-5740B2C9EC5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3A3E8A-4A82-492B-864C-9F0B1135AA1E}" srcId="{98DDA66F-49F6-47A9-992A-5740B2C9EC55}" destId="{AE9E3B3F-D4F2-4D02-90F4-68630A42B381}" srcOrd="0" destOrd="0" parTransId="{B1F2A3AE-F4E9-47B8-87E4-339980C7E14F}" sibTransId="{A4A6BC8C-EBA5-4B0E-81E4-401E6456F515}"/>
    <dgm:cxn modelId="{CD6DE2AB-9D82-4D7A-A321-C6AE26372310}" srcId="{98DDA66F-49F6-47A9-992A-5740B2C9EC55}" destId="{41F0141F-27B1-47B9-B165-71AA9916318A}" srcOrd="1" destOrd="0" parTransId="{441E7121-FCBA-4A8D-A692-A8C64A6915B9}" sibTransId="{EEAF264B-92B7-469A-8F1D-A4D6DA45DBFF}"/>
    <dgm:cxn modelId="{3636D688-E906-4183-A668-8FB00465DDA3}" type="presOf" srcId="{287BFCD3-9226-423C-B5EC-3EA2CA0AB1BB}" destId="{91231064-19C2-4081-8584-99C5A56156CD}" srcOrd="0" destOrd="0" presId="urn:microsoft.com/office/officeart/2005/8/layout/vProcess5"/>
    <dgm:cxn modelId="{DCA2980A-4793-47F4-A516-DEC3E12BD2BE}" srcId="{98DDA66F-49F6-47A9-992A-5740B2C9EC55}" destId="{287BFCD3-9226-423C-B5EC-3EA2CA0AB1BB}" srcOrd="4" destOrd="0" parTransId="{44612AFE-5639-4902-9DCB-E7DE1A87A06F}" sibTransId="{55C7BBED-8C40-47BE-81F4-1AF953BB1130}"/>
    <dgm:cxn modelId="{410A7D55-FECC-46A1-971E-6B276591962A}" type="presOf" srcId="{111FA3FC-EADE-446A-8ED8-93C030608535}" destId="{0A60210E-592C-426E-89D7-E4C81E3207EC}" srcOrd="0" destOrd="0" presId="urn:microsoft.com/office/officeart/2005/8/layout/vProcess5"/>
    <dgm:cxn modelId="{05A0446B-DD0D-4716-B916-640D8F796FEE}" type="presOf" srcId="{63EDB29F-FD6B-48AE-AFE7-1692AEECA544}" destId="{CF90C7A9-192E-48E5-92A5-680B3C175D41}" srcOrd="0" destOrd="0" presId="urn:microsoft.com/office/officeart/2005/8/layout/vProcess5"/>
    <dgm:cxn modelId="{08073723-FC6C-4361-A47C-B702D70474CF}" type="presOf" srcId="{9A089A48-BFBD-4263-84AF-33933AC08784}" destId="{4701EB03-E177-45E8-A905-A86853192003}" srcOrd="1" destOrd="0" presId="urn:microsoft.com/office/officeart/2005/8/layout/vProcess5"/>
    <dgm:cxn modelId="{525CE867-C7C9-448E-989E-330B781084F9}" type="presOf" srcId="{9A089A48-BFBD-4263-84AF-33933AC08784}" destId="{6E4B96DC-F18D-4D77-BF67-9BAD5794798B}" srcOrd="0" destOrd="0" presId="urn:microsoft.com/office/officeart/2005/8/layout/vProcess5"/>
    <dgm:cxn modelId="{5269DD67-0BDC-40E0-91EC-FDE8B0BBBFDF}" type="presOf" srcId="{EEAF264B-92B7-469A-8F1D-A4D6DA45DBFF}" destId="{24145CD8-8999-4813-B030-0D8852ADAFD0}" srcOrd="0" destOrd="0" presId="urn:microsoft.com/office/officeart/2005/8/layout/vProcess5"/>
    <dgm:cxn modelId="{FAA570D6-D088-44E7-8D8E-EFF7E41688D8}" type="presOf" srcId="{41F0141F-27B1-47B9-B165-71AA9916318A}" destId="{3C18A31D-559B-4F96-8B82-855AC47606AC}" srcOrd="1" destOrd="0" presId="urn:microsoft.com/office/officeart/2005/8/layout/vProcess5"/>
    <dgm:cxn modelId="{C9AFAF95-548D-4FAA-867E-AA1DE9F23C57}" type="presOf" srcId="{111FA3FC-EADE-446A-8ED8-93C030608535}" destId="{CF392396-B6EC-49A8-8D28-D21DFEA59C34}" srcOrd="1" destOrd="0" presId="urn:microsoft.com/office/officeart/2005/8/layout/vProcess5"/>
    <dgm:cxn modelId="{97CE1ACC-7760-4D27-970F-710CF260BE41}" type="presOf" srcId="{41F0141F-27B1-47B9-B165-71AA9916318A}" destId="{CD0A85A3-39CE-4091-8033-ED1F40AA3F71}" srcOrd="0" destOrd="0" presId="urn:microsoft.com/office/officeart/2005/8/layout/vProcess5"/>
    <dgm:cxn modelId="{38F4521D-9E85-4CB8-9E8B-165BBF7FE940}" type="presOf" srcId="{1824D967-E597-4D7B-A237-4AE83AB85422}" destId="{2849FF2D-8D0F-4E63-BFBF-62EFA67570E0}" srcOrd="0" destOrd="0" presId="urn:microsoft.com/office/officeart/2005/8/layout/vProcess5"/>
    <dgm:cxn modelId="{976579CA-0274-42CF-8FA0-8F0C02961397}" type="presOf" srcId="{AE9E3B3F-D4F2-4D02-90F4-68630A42B381}" destId="{C22F2210-645B-47E7-BFFF-0206603EA61F}" srcOrd="0" destOrd="0" presId="urn:microsoft.com/office/officeart/2005/8/layout/vProcess5"/>
    <dgm:cxn modelId="{B013C68B-B1CD-424D-A042-4E6F9656EBC2}" type="presOf" srcId="{A4A6BC8C-EBA5-4B0E-81E4-401E6456F515}" destId="{9C8B4BF5-6B22-43B9-B5DF-D177F275EB35}" srcOrd="0" destOrd="0" presId="urn:microsoft.com/office/officeart/2005/8/layout/vProcess5"/>
    <dgm:cxn modelId="{7F18A443-32C4-4FD9-8714-4EFEA055C5C6}" srcId="{98DDA66F-49F6-47A9-992A-5740B2C9EC55}" destId="{111FA3FC-EADE-446A-8ED8-93C030608535}" srcOrd="2" destOrd="0" parTransId="{BD9D2ADA-6F86-4A01-A245-BB3B426A412B}" sibTransId="{63EDB29F-FD6B-48AE-AFE7-1692AEECA544}"/>
    <dgm:cxn modelId="{39FDF44F-C2BF-49EA-9F5E-6F027A2811BA}" type="presOf" srcId="{AE9E3B3F-D4F2-4D02-90F4-68630A42B381}" destId="{F30C7A86-547D-4644-A7FD-C0BACD9AE566}" srcOrd="1" destOrd="0" presId="urn:microsoft.com/office/officeart/2005/8/layout/vProcess5"/>
    <dgm:cxn modelId="{F9855C9D-958F-4322-8A3B-5C56A55F9FA7}" type="presOf" srcId="{98DDA66F-49F6-47A9-992A-5740B2C9EC55}" destId="{A36C896D-1A58-4BF6-8B66-01C08F8B93EB}" srcOrd="0" destOrd="0" presId="urn:microsoft.com/office/officeart/2005/8/layout/vProcess5"/>
    <dgm:cxn modelId="{9A920E86-EB46-4FC9-8D0A-B6B60726D278}" type="presOf" srcId="{287BFCD3-9226-423C-B5EC-3EA2CA0AB1BB}" destId="{E858D18A-648F-4787-807E-446F6AB8CF0C}" srcOrd="1" destOrd="0" presId="urn:microsoft.com/office/officeart/2005/8/layout/vProcess5"/>
    <dgm:cxn modelId="{9B16D174-63EE-4D90-8F9C-843D8A6534CE}" srcId="{98DDA66F-49F6-47A9-992A-5740B2C9EC55}" destId="{9A089A48-BFBD-4263-84AF-33933AC08784}" srcOrd="3" destOrd="0" parTransId="{689E2A9A-927D-443B-92FA-06C2D44BE98A}" sibTransId="{1824D967-E597-4D7B-A237-4AE83AB85422}"/>
    <dgm:cxn modelId="{5A8D26A8-21E4-4C50-9433-0D721A5751F1}" type="presParOf" srcId="{A36C896D-1A58-4BF6-8B66-01C08F8B93EB}" destId="{D2992CF8-6A3A-4BA6-A562-E6593D26F64E}" srcOrd="0" destOrd="0" presId="urn:microsoft.com/office/officeart/2005/8/layout/vProcess5"/>
    <dgm:cxn modelId="{7BECF722-0EA5-494B-ABE6-0EE0606CE54D}" type="presParOf" srcId="{A36C896D-1A58-4BF6-8B66-01C08F8B93EB}" destId="{C22F2210-645B-47E7-BFFF-0206603EA61F}" srcOrd="1" destOrd="0" presId="urn:microsoft.com/office/officeart/2005/8/layout/vProcess5"/>
    <dgm:cxn modelId="{608A2571-A104-4010-ACAA-3C8740094DE1}" type="presParOf" srcId="{A36C896D-1A58-4BF6-8B66-01C08F8B93EB}" destId="{CD0A85A3-39CE-4091-8033-ED1F40AA3F71}" srcOrd="2" destOrd="0" presId="urn:microsoft.com/office/officeart/2005/8/layout/vProcess5"/>
    <dgm:cxn modelId="{63B6CFFF-252E-44B2-9912-6F0CFE1C9CB8}" type="presParOf" srcId="{A36C896D-1A58-4BF6-8B66-01C08F8B93EB}" destId="{0A60210E-592C-426E-89D7-E4C81E3207EC}" srcOrd="3" destOrd="0" presId="urn:microsoft.com/office/officeart/2005/8/layout/vProcess5"/>
    <dgm:cxn modelId="{29A3B924-E8CD-4559-9165-27C82503CC52}" type="presParOf" srcId="{A36C896D-1A58-4BF6-8B66-01C08F8B93EB}" destId="{6E4B96DC-F18D-4D77-BF67-9BAD5794798B}" srcOrd="4" destOrd="0" presId="urn:microsoft.com/office/officeart/2005/8/layout/vProcess5"/>
    <dgm:cxn modelId="{42BF7F7E-3D51-4332-9C73-796DCC55B35F}" type="presParOf" srcId="{A36C896D-1A58-4BF6-8B66-01C08F8B93EB}" destId="{91231064-19C2-4081-8584-99C5A56156CD}" srcOrd="5" destOrd="0" presId="urn:microsoft.com/office/officeart/2005/8/layout/vProcess5"/>
    <dgm:cxn modelId="{FA8166AA-875F-46E2-AEE1-F31317DC418F}" type="presParOf" srcId="{A36C896D-1A58-4BF6-8B66-01C08F8B93EB}" destId="{9C8B4BF5-6B22-43B9-B5DF-D177F275EB35}" srcOrd="6" destOrd="0" presId="urn:microsoft.com/office/officeart/2005/8/layout/vProcess5"/>
    <dgm:cxn modelId="{5FCB1254-DF8A-4F9F-8958-CABAE45C03F8}" type="presParOf" srcId="{A36C896D-1A58-4BF6-8B66-01C08F8B93EB}" destId="{24145CD8-8999-4813-B030-0D8852ADAFD0}" srcOrd="7" destOrd="0" presId="urn:microsoft.com/office/officeart/2005/8/layout/vProcess5"/>
    <dgm:cxn modelId="{E44A7AE1-BAE6-438F-BDBC-1DD4A3A0F2E6}" type="presParOf" srcId="{A36C896D-1A58-4BF6-8B66-01C08F8B93EB}" destId="{CF90C7A9-192E-48E5-92A5-680B3C175D41}" srcOrd="8" destOrd="0" presId="urn:microsoft.com/office/officeart/2005/8/layout/vProcess5"/>
    <dgm:cxn modelId="{F5D3D457-F632-44FC-A39A-111A550C3F9C}" type="presParOf" srcId="{A36C896D-1A58-4BF6-8B66-01C08F8B93EB}" destId="{2849FF2D-8D0F-4E63-BFBF-62EFA67570E0}" srcOrd="9" destOrd="0" presId="urn:microsoft.com/office/officeart/2005/8/layout/vProcess5"/>
    <dgm:cxn modelId="{76F80C3A-E2B2-4DDC-9972-BE86FDDA6F15}" type="presParOf" srcId="{A36C896D-1A58-4BF6-8B66-01C08F8B93EB}" destId="{F30C7A86-547D-4644-A7FD-C0BACD9AE566}" srcOrd="10" destOrd="0" presId="urn:microsoft.com/office/officeart/2005/8/layout/vProcess5"/>
    <dgm:cxn modelId="{7155E52B-8569-4C4C-8604-79EAD9FB4939}" type="presParOf" srcId="{A36C896D-1A58-4BF6-8B66-01C08F8B93EB}" destId="{3C18A31D-559B-4F96-8B82-855AC47606AC}" srcOrd="11" destOrd="0" presId="urn:microsoft.com/office/officeart/2005/8/layout/vProcess5"/>
    <dgm:cxn modelId="{D64D9DD2-B689-486A-A9B2-F299809692C0}" type="presParOf" srcId="{A36C896D-1A58-4BF6-8B66-01C08F8B93EB}" destId="{CF392396-B6EC-49A8-8D28-D21DFEA59C34}" srcOrd="12" destOrd="0" presId="urn:microsoft.com/office/officeart/2005/8/layout/vProcess5"/>
    <dgm:cxn modelId="{2BB2373F-FE0C-4D5F-895E-8E7F946674A6}" type="presParOf" srcId="{A36C896D-1A58-4BF6-8B66-01C08F8B93EB}" destId="{4701EB03-E177-45E8-A905-A86853192003}" srcOrd="13" destOrd="0" presId="urn:microsoft.com/office/officeart/2005/8/layout/vProcess5"/>
    <dgm:cxn modelId="{AECA205F-7175-4459-B762-DCD5DBC4D96E}" type="presParOf" srcId="{A36C896D-1A58-4BF6-8B66-01C08F8B93EB}" destId="{E858D18A-648F-4787-807E-446F6AB8CF0C}" srcOrd="14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2849E9-0234-4E36-9078-B18D7E220119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99D7C75-36BD-4020-A30A-6447AA287F1E}">
      <dgm:prSet phldrT="[Texto]"/>
      <dgm:spPr/>
      <dgm:t>
        <a:bodyPr/>
        <a:lstStyle/>
        <a:p>
          <a:r>
            <a:rPr lang="es-ES" dirty="0" smtClean="0"/>
            <a:t>Masa </a:t>
          </a:r>
          <a:endParaRPr lang="es-ES" dirty="0"/>
        </a:p>
      </dgm:t>
    </dgm:pt>
    <dgm:pt modelId="{4B5F12EA-149B-483A-ADC0-84AF4595B3BE}" type="parTrans" cxnId="{BF09D11A-50BD-4BA2-A3CC-2DC84877410A}">
      <dgm:prSet/>
      <dgm:spPr/>
      <dgm:t>
        <a:bodyPr/>
        <a:lstStyle/>
        <a:p>
          <a:endParaRPr lang="es-ES"/>
        </a:p>
      </dgm:t>
    </dgm:pt>
    <dgm:pt modelId="{ABFE7E2D-9514-40C6-B7C8-AAEE65FC0C0B}" type="sibTrans" cxnId="{BF09D11A-50BD-4BA2-A3CC-2DC84877410A}">
      <dgm:prSet/>
      <dgm:spPr/>
      <dgm:t>
        <a:bodyPr/>
        <a:lstStyle/>
        <a:p>
          <a:endParaRPr lang="es-ES"/>
        </a:p>
      </dgm:t>
    </dgm:pt>
    <dgm:pt modelId="{B366B4CC-6797-4903-9529-90F6CAFD8E9B}">
      <dgm:prSet phldrT="[Texto]"/>
      <dgm:spPr/>
      <dgm:t>
        <a:bodyPr/>
        <a:lstStyle/>
        <a:p>
          <a:r>
            <a:rPr lang="es-ES" dirty="0" smtClean="0"/>
            <a:t>La cantidad de materia que posee un cuerpo.</a:t>
          </a:r>
          <a:endParaRPr lang="es-ES" dirty="0"/>
        </a:p>
      </dgm:t>
    </dgm:pt>
    <dgm:pt modelId="{FC7CC0E7-C76D-4C92-AEF3-FBBEA42F2A9F}" type="parTrans" cxnId="{0B3B5643-912A-4BA3-82B3-D3F43E740511}">
      <dgm:prSet/>
      <dgm:spPr/>
      <dgm:t>
        <a:bodyPr/>
        <a:lstStyle/>
        <a:p>
          <a:endParaRPr lang="es-ES"/>
        </a:p>
      </dgm:t>
    </dgm:pt>
    <dgm:pt modelId="{66554421-06AC-44DA-9E1F-A9C71B8A44A6}" type="sibTrans" cxnId="{0B3B5643-912A-4BA3-82B3-D3F43E740511}">
      <dgm:prSet/>
      <dgm:spPr/>
      <dgm:t>
        <a:bodyPr/>
        <a:lstStyle/>
        <a:p>
          <a:endParaRPr lang="es-ES"/>
        </a:p>
      </dgm:t>
    </dgm:pt>
    <dgm:pt modelId="{034BD1D9-D6A9-4753-94DE-3B76B84C2077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 smtClean="0"/>
            <a:t>Volumen </a:t>
          </a:r>
          <a:endParaRPr lang="es-ES" dirty="0"/>
        </a:p>
      </dgm:t>
    </dgm:pt>
    <dgm:pt modelId="{B57F47BC-E4DB-4C29-BCB2-8550F448644E}" type="parTrans" cxnId="{D8ABC78F-692B-407A-B643-E8AC7D5FA0FD}">
      <dgm:prSet/>
      <dgm:spPr/>
      <dgm:t>
        <a:bodyPr/>
        <a:lstStyle/>
        <a:p>
          <a:endParaRPr lang="es-ES"/>
        </a:p>
      </dgm:t>
    </dgm:pt>
    <dgm:pt modelId="{F8BC9579-5140-4999-A2BB-6CF61743DF3A}" type="sibTrans" cxnId="{D8ABC78F-692B-407A-B643-E8AC7D5FA0FD}">
      <dgm:prSet/>
      <dgm:spPr/>
      <dgm:t>
        <a:bodyPr/>
        <a:lstStyle/>
        <a:p>
          <a:endParaRPr lang="es-ES"/>
        </a:p>
      </dgm:t>
    </dgm:pt>
    <dgm:pt modelId="{FC352AFE-4A33-419A-821B-BEE1FE52213F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 smtClean="0"/>
            <a:t>La cantidad de espacio que ocupa su materia.</a:t>
          </a:r>
          <a:endParaRPr lang="es-ES" dirty="0"/>
        </a:p>
      </dgm:t>
    </dgm:pt>
    <dgm:pt modelId="{97676EF4-FADE-42A6-9CC4-A7FC082B10B4}" type="parTrans" cxnId="{81A25336-7A3F-483C-93F2-4F5D8579FFE5}">
      <dgm:prSet/>
      <dgm:spPr/>
      <dgm:t>
        <a:bodyPr/>
        <a:lstStyle/>
        <a:p>
          <a:endParaRPr lang="es-ES"/>
        </a:p>
      </dgm:t>
    </dgm:pt>
    <dgm:pt modelId="{24303EF3-85AC-4296-B42C-CB68DD0662CD}" type="sibTrans" cxnId="{81A25336-7A3F-483C-93F2-4F5D8579FFE5}">
      <dgm:prSet/>
      <dgm:spPr/>
      <dgm:t>
        <a:bodyPr/>
        <a:lstStyle/>
        <a:p>
          <a:endParaRPr lang="es-ES"/>
        </a:p>
      </dgm:t>
    </dgm:pt>
    <dgm:pt modelId="{AD0D1C57-0E46-4554-A33B-B2845334C5E3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 smtClean="0"/>
            <a:t>En el S.I. su unidad es el metro cúbico.</a:t>
          </a:r>
          <a:endParaRPr lang="es-ES" dirty="0"/>
        </a:p>
      </dgm:t>
    </dgm:pt>
    <dgm:pt modelId="{010BA2C3-99AE-46EE-8CFA-3D553D4B3F0B}" type="parTrans" cxnId="{CE5B5224-A7C9-4AA2-B829-1779B8088644}">
      <dgm:prSet/>
      <dgm:spPr/>
      <dgm:t>
        <a:bodyPr/>
        <a:lstStyle/>
        <a:p>
          <a:endParaRPr lang="es-ES"/>
        </a:p>
      </dgm:t>
    </dgm:pt>
    <dgm:pt modelId="{BC2B4206-DE9D-4D3C-807D-40CC82DF7D27}" type="sibTrans" cxnId="{CE5B5224-A7C9-4AA2-B829-1779B8088644}">
      <dgm:prSet/>
      <dgm:spPr/>
      <dgm:t>
        <a:bodyPr/>
        <a:lstStyle/>
        <a:p>
          <a:endParaRPr lang="es-ES"/>
        </a:p>
      </dgm:t>
    </dgm:pt>
    <dgm:pt modelId="{8DCA5BF7-C33E-4AEC-B3C9-3BA1983785E0}">
      <dgm:prSet phldrT="[Texto]"/>
      <dgm:spPr/>
      <dgm:t>
        <a:bodyPr/>
        <a:lstStyle/>
        <a:p>
          <a:r>
            <a:rPr lang="es-ES" dirty="0" smtClean="0"/>
            <a:t>En el  S.I. su unidad es el kilogramo.</a:t>
          </a:r>
          <a:endParaRPr lang="es-ES" dirty="0"/>
        </a:p>
      </dgm:t>
    </dgm:pt>
    <dgm:pt modelId="{7DA5F89A-CCAD-42FE-BAD4-4DDBD55FC207}" type="parTrans" cxnId="{23D605CA-89B9-4CD6-9507-E91CF3E96775}">
      <dgm:prSet/>
      <dgm:spPr/>
      <dgm:t>
        <a:bodyPr/>
        <a:lstStyle/>
        <a:p>
          <a:endParaRPr lang="es-ES"/>
        </a:p>
      </dgm:t>
    </dgm:pt>
    <dgm:pt modelId="{F9A4FB31-0AEF-450C-BC2C-D68DFABD54E4}" type="sibTrans" cxnId="{23D605CA-89B9-4CD6-9507-E91CF3E96775}">
      <dgm:prSet/>
      <dgm:spPr/>
      <dgm:t>
        <a:bodyPr/>
        <a:lstStyle/>
        <a:p>
          <a:endParaRPr lang="es-ES"/>
        </a:p>
      </dgm:t>
    </dgm:pt>
    <dgm:pt modelId="{936FBA9B-0B30-467D-BA2C-DB8E5B16E019}" type="pres">
      <dgm:prSet presAssocID="{3A2849E9-0234-4E36-9078-B18D7E2201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EFEE82-9DF1-42BB-9C29-506380C8493A}" type="pres">
      <dgm:prSet presAssocID="{A99D7C75-36BD-4020-A30A-6447AA287F1E}" presName="comp" presStyleCnt="0"/>
      <dgm:spPr/>
    </dgm:pt>
    <dgm:pt modelId="{D942C266-7F6C-491E-A1E9-1A1C6C6D9B63}" type="pres">
      <dgm:prSet presAssocID="{A99D7C75-36BD-4020-A30A-6447AA287F1E}" presName="box" presStyleLbl="node1" presStyleIdx="0" presStyleCnt="2" custScaleX="72846" custLinFactNeighborX="2776" custLinFactNeighborY="2499"/>
      <dgm:spPr/>
      <dgm:t>
        <a:bodyPr/>
        <a:lstStyle/>
        <a:p>
          <a:endParaRPr lang="es-ES"/>
        </a:p>
      </dgm:t>
    </dgm:pt>
    <dgm:pt modelId="{EFE97161-E3AA-4C88-9E41-D26DD0F5ACD5}" type="pres">
      <dgm:prSet presAssocID="{A99D7C75-36BD-4020-A30A-6447AA287F1E}" presName="img" presStyleLbl="fgImgPlace1" presStyleIdx="0" presStyleCnt="2" custScaleX="1666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850AA4-7F95-43FD-84B7-74CA60593592}" type="pres">
      <dgm:prSet presAssocID="{A99D7C75-36BD-4020-A30A-6447AA287F1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7F46D0-A7C0-4C12-ADFE-F84892B7CE45}" type="pres">
      <dgm:prSet presAssocID="{ABFE7E2D-9514-40C6-B7C8-AAEE65FC0C0B}" presName="spacer" presStyleCnt="0"/>
      <dgm:spPr/>
    </dgm:pt>
    <dgm:pt modelId="{95E1D7B2-4EE0-487C-A802-E27F0A9A6682}" type="pres">
      <dgm:prSet presAssocID="{034BD1D9-D6A9-4753-94DE-3B76B84C2077}" presName="comp" presStyleCnt="0"/>
      <dgm:spPr/>
    </dgm:pt>
    <dgm:pt modelId="{86B260DA-E1DD-44F7-B697-0C40B5156DC9}" type="pres">
      <dgm:prSet presAssocID="{034BD1D9-D6A9-4753-94DE-3B76B84C2077}" presName="box" presStyleLbl="node1" presStyleIdx="1" presStyleCnt="2" custScaleX="73221" custLinFactNeighborX="2578" custLinFactNeighborY="-1282"/>
      <dgm:spPr/>
      <dgm:t>
        <a:bodyPr/>
        <a:lstStyle/>
        <a:p>
          <a:endParaRPr lang="es-ES"/>
        </a:p>
      </dgm:t>
    </dgm:pt>
    <dgm:pt modelId="{2ECAE855-1417-4A73-978A-7CF1B26F991A}" type="pres">
      <dgm:prSet presAssocID="{034BD1D9-D6A9-4753-94DE-3B76B84C2077}" presName="img" presStyleLbl="fgImgPlace1" presStyleIdx="1" presStyleCnt="2" custScaleX="168038" custScaleY="93847" custLinFactNeighborX="5554" custLinFactNeighborY="-2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EF895B-69D2-4275-AE2E-B5A0D94CBAD3}" type="pres">
      <dgm:prSet presAssocID="{034BD1D9-D6A9-4753-94DE-3B76B84C207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A25336-7A3F-483C-93F2-4F5D8579FFE5}" srcId="{034BD1D9-D6A9-4753-94DE-3B76B84C2077}" destId="{FC352AFE-4A33-419A-821B-BEE1FE52213F}" srcOrd="0" destOrd="0" parTransId="{97676EF4-FADE-42A6-9CC4-A7FC082B10B4}" sibTransId="{24303EF3-85AC-4296-B42C-CB68DD0662CD}"/>
    <dgm:cxn modelId="{14CB856E-D5C5-4161-B721-55334E86EDFE}" type="presOf" srcId="{A99D7C75-36BD-4020-A30A-6447AA287F1E}" destId="{CB850AA4-7F95-43FD-84B7-74CA60593592}" srcOrd="1" destOrd="0" presId="urn:microsoft.com/office/officeart/2005/8/layout/vList4"/>
    <dgm:cxn modelId="{BF09D11A-50BD-4BA2-A3CC-2DC84877410A}" srcId="{3A2849E9-0234-4E36-9078-B18D7E220119}" destId="{A99D7C75-36BD-4020-A30A-6447AA287F1E}" srcOrd="0" destOrd="0" parTransId="{4B5F12EA-149B-483A-ADC0-84AF4595B3BE}" sibTransId="{ABFE7E2D-9514-40C6-B7C8-AAEE65FC0C0B}"/>
    <dgm:cxn modelId="{220B904D-3855-406A-91E2-193EF8DCEC01}" type="presOf" srcId="{B366B4CC-6797-4903-9529-90F6CAFD8E9B}" destId="{CB850AA4-7F95-43FD-84B7-74CA60593592}" srcOrd="1" destOrd="1" presId="urn:microsoft.com/office/officeart/2005/8/layout/vList4"/>
    <dgm:cxn modelId="{20E3FE53-62E0-4671-9C9B-C979700E788C}" type="presOf" srcId="{B366B4CC-6797-4903-9529-90F6CAFD8E9B}" destId="{D942C266-7F6C-491E-A1E9-1A1C6C6D9B63}" srcOrd="0" destOrd="1" presId="urn:microsoft.com/office/officeart/2005/8/layout/vList4"/>
    <dgm:cxn modelId="{CE5B5224-A7C9-4AA2-B829-1779B8088644}" srcId="{034BD1D9-D6A9-4753-94DE-3B76B84C2077}" destId="{AD0D1C57-0E46-4554-A33B-B2845334C5E3}" srcOrd="1" destOrd="0" parTransId="{010BA2C3-99AE-46EE-8CFA-3D553D4B3F0B}" sibTransId="{BC2B4206-DE9D-4D3C-807D-40CC82DF7D27}"/>
    <dgm:cxn modelId="{C02DA50E-9EB6-49B1-90AC-1D0CE3359FD2}" type="presOf" srcId="{AD0D1C57-0E46-4554-A33B-B2845334C5E3}" destId="{86B260DA-E1DD-44F7-B697-0C40B5156DC9}" srcOrd="0" destOrd="2" presId="urn:microsoft.com/office/officeart/2005/8/layout/vList4"/>
    <dgm:cxn modelId="{CC21FBCD-DC84-4678-9454-6D22AC5D9783}" type="presOf" srcId="{A99D7C75-36BD-4020-A30A-6447AA287F1E}" destId="{D942C266-7F6C-491E-A1E9-1A1C6C6D9B63}" srcOrd="0" destOrd="0" presId="urn:microsoft.com/office/officeart/2005/8/layout/vList4"/>
    <dgm:cxn modelId="{FFE8063D-CBBF-4036-BC84-758584A22E5B}" type="presOf" srcId="{8DCA5BF7-C33E-4AEC-B3C9-3BA1983785E0}" destId="{D942C266-7F6C-491E-A1E9-1A1C6C6D9B63}" srcOrd="0" destOrd="2" presId="urn:microsoft.com/office/officeart/2005/8/layout/vList4"/>
    <dgm:cxn modelId="{C94A5BD6-5B71-4539-A232-822203A143BF}" type="presOf" srcId="{034BD1D9-D6A9-4753-94DE-3B76B84C2077}" destId="{90EF895B-69D2-4275-AE2E-B5A0D94CBAD3}" srcOrd="1" destOrd="0" presId="urn:microsoft.com/office/officeart/2005/8/layout/vList4"/>
    <dgm:cxn modelId="{D8ABC78F-692B-407A-B643-E8AC7D5FA0FD}" srcId="{3A2849E9-0234-4E36-9078-B18D7E220119}" destId="{034BD1D9-D6A9-4753-94DE-3B76B84C2077}" srcOrd="1" destOrd="0" parTransId="{B57F47BC-E4DB-4C29-BCB2-8550F448644E}" sibTransId="{F8BC9579-5140-4999-A2BB-6CF61743DF3A}"/>
    <dgm:cxn modelId="{4DBB9AA2-AEF6-4669-AE71-375A1B365F60}" type="presOf" srcId="{8DCA5BF7-C33E-4AEC-B3C9-3BA1983785E0}" destId="{CB850AA4-7F95-43FD-84B7-74CA60593592}" srcOrd="1" destOrd="2" presId="urn:microsoft.com/office/officeart/2005/8/layout/vList4"/>
    <dgm:cxn modelId="{26F7DD68-2A9D-4165-89F5-92847FE2A126}" type="presOf" srcId="{FC352AFE-4A33-419A-821B-BEE1FE52213F}" destId="{86B260DA-E1DD-44F7-B697-0C40B5156DC9}" srcOrd="0" destOrd="1" presId="urn:microsoft.com/office/officeart/2005/8/layout/vList4"/>
    <dgm:cxn modelId="{F35CA186-B112-4257-BAB1-C7C9A24F2D09}" type="presOf" srcId="{FC352AFE-4A33-419A-821B-BEE1FE52213F}" destId="{90EF895B-69D2-4275-AE2E-B5A0D94CBAD3}" srcOrd="1" destOrd="1" presId="urn:microsoft.com/office/officeart/2005/8/layout/vList4"/>
    <dgm:cxn modelId="{23D605CA-89B9-4CD6-9507-E91CF3E96775}" srcId="{A99D7C75-36BD-4020-A30A-6447AA287F1E}" destId="{8DCA5BF7-C33E-4AEC-B3C9-3BA1983785E0}" srcOrd="1" destOrd="0" parTransId="{7DA5F89A-CCAD-42FE-BAD4-4DDBD55FC207}" sibTransId="{F9A4FB31-0AEF-450C-BC2C-D68DFABD54E4}"/>
    <dgm:cxn modelId="{4B02EBB0-B2BC-47A6-BC7A-BC1FE54F89E5}" type="presOf" srcId="{AD0D1C57-0E46-4554-A33B-B2845334C5E3}" destId="{90EF895B-69D2-4275-AE2E-B5A0D94CBAD3}" srcOrd="1" destOrd="2" presId="urn:microsoft.com/office/officeart/2005/8/layout/vList4"/>
    <dgm:cxn modelId="{0B3B5643-912A-4BA3-82B3-D3F43E740511}" srcId="{A99D7C75-36BD-4020-A30A-6447AA287F1E}" destId="{B366B4CC-6797-4903-9529-90F6CAFD8E9B}" srcOrd="0" destOrd="0" parTransId="{FC7CC0E7-C76D-4C92-AEF3-FBBEA42F2A9F}" sibTransId="{66554421-06AC-44DA-9E1F-A9C71B8A44A6}"/>
    <dgm:cxn modelId="{8AB8FC4B-D715-41D9-80E0-48257B61A2E2}" type="presOf" srcId="{034BD1D9-D6A9-4753-94DE-3B76B84C2077}" destId="{86B260DA-E1DD-44F7-B697-0C40B5156DC9}" srcOrd="0" destOrd="0" presId="urn:microsoft.com/office/officeart/2005/8/layout/vList4"/>
    <dgm:cxn modelId="{CB3F408F-B17B-4A68-8624-988B55FA98B2}" type="presOf" srcId="{3A2849E9-0234-4E36-9078-B18D7E220119}" destId="{936FBA9B-0B30-467D-BA2C-DB8E5B16E019}" srcOrd="0" destOrd="0" presId="urn:microsoft.com/office/officeart/2005/8/layout/vList4"/>
    <dgm:cxn modelId="{90D950E4-BAD0-4129-A2BF-C3C58F64D83F}" type="presParOf" srcId="{936FBA9B-0B30-467D-BA2C-DB8E5B16E019}" destId="{8CEFEE82-9DF1-42BB-9C29-506380C8493A}" srcOrd="0" destOrd="0" presId="urn:microsoft.com/office/officeart/2005/8/layout/vList4"/>
    <dgm:cxn modelId="{4B107B71-9162-46D5-9884-A2E5B54D70C9}" type="presParOf" srcId="{8CEFEE82-9DF1-42BB-9C29-506380C8493A}" destId="{D942C266-7F6C-491E-A1E9-1A1C6C6D9B63}" srcOrd="0" destOrd="0" presId="urn:microsoft.com/office/officeart/2005/8/layout/vList4"/>
    <dgm:cxn modelId="{C784FDFD-9703-488A-A704-3F1C2CCE9460}" type="presParOf" srcId="{8CEFEE82-9DF1-42BB-9C29-506380C8493A}" destId="{EFE97161-E3AA-4C88-9E41-D26DD0F5ACD5}" srcOrd="1" destOrd="0" presId="urn:microsoft.com/office/officeart/2005/8/layout/vList4"/>
    <dgm:cxn modelId="{87C1F460-6D50-4352-9A76-F13826024279}" type="presParOf" srcId="{8CEFEE82-9DF1-42BB-9C29-506380C8493A}" destId="{CB850AA4-7F95-43FD-84B7-74CA60593592}" srcOrd="2" destOrd="0" presId="urn:microsoft.com/office/officeart/2005/8/layout/vList4"/>
    <dgm:cxn modelId="{71BB0078-9AA6-406A-8958-A808FDE82ACC}" type="presParOf" srcId="{936FBA9B-0B30-467D-BA2C-DB8E5B16E019}" destId="{A07F46D0-A7C0-4C12-ADFE-F84892B7CE45}" srcOrd="1" destOrd="0" presId="urn:microsoft.com/office/officeart/2005/8/layout/vList4"/>
    <dgm:cxn modelId="{119C6DD5-DE34-4261-A3B8-F823F8799C55}" type="presParOf" srcId="{936FBA9B-0B30-467D-BA2C-DB8E5B16E019}" destId="{95E1D7B2-4EE0-487C-A802-E27F0A9A6682}" srcOrd="2" destOrd="0" presId="urn:microsoft.com/office/officeart/2005/8/layout/vList4"/>
    <dgm:cxn modelId="{5FCC6591-B112-44D5-B09D-E8AAD286F4EB}" type="presParOf" srcId="{95E1D7B2-4EE0-487C-A802-E27F0A9A6682}" destId="{86B260DA-E1DD-44F7-B697-0C40B5156DC9}" srcOrd="0" destOrd="0" presId="urn:microsoft.com/office/officeart/2005/8/layout/vList4"/>
    <dgm:cxn modelId="{A27673EE-199A-496E-BE3F-3B8B57631350}" type="presParOf" srcId="{95E1D7B2-4EE0-487C-A802-E27F0A9A6682}" destId="{2ECAE855-1417-4A73-978A-7CF1B26F991A}" srcOrd="1" destOrd="0" presId="urn:microsoft.com/office/officeart/2005/8/layout/vList4"/>
    <dgm:cxn modelId="{8D86F0C7-EFB3-494D-8ABE-3EF483C8BC7F}" type="presParOf" srcId="{95E1D7B2-4EE0-487C-A802-E27F0A9A6682}" destId="{90EF895B-69D2-4275-AE2E-B5A0D94CBAD3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BEE1CA-4941-4DF3-810F-1D36D62C76D5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7E2E92-A104-4AFB-B91C-0B9167130B7E}">
      <dgm:prSet phldrT="[Texto]"/>
      <dgm:spPr/>
      <dgm:t>
        <a:bodyPr/>
        <a:lstStyle/>
        <a:p>
          <a:r>
            <a:rPr lang="es-ES" dirty="0" smtClean="0"/>
            <a:t>Sólidos </a:t>
          </a:r>
          <a:endParaRPr lang="es-ES" dirty="0"/>
        </a:p>
      </dgm:t>
    </dgm:pt>
    <dgm:pt modelId="{FD282B39-4913-41DA-8004-C7016CB3D8B6}" type="parTrans" cxnId="{23318DFB-A76F-4E5A-A440-88061A3EB26F}">
      <dgm:prSet/>
      <dgm:spPr/>
      <dgm:t>
        <a:bodyPr/>
        <a:lstStyle/>
        <a:p>
          <a:endParaRPr lang="es-ES"/>
        </a:p>
      </dgm:t>
    </dgm:pt>
    <dgm:pt modelId="{AB599106-830D-4D2B-8995-0A4CF183FAA1}" type="sibTrans" cxnId="{23318DFB-A76F-4E5A-A440-88061A3EB26F}">
      <dgm:prSet/>
      <dgm:spPr/>
      <dgm:t>
        <a:bodyPr/>
        <a:lstStyle/>
        <a:p>
          <a:endParaRPr lang="es-ES"/>
        </a:p>
      </dgm:t>
    </dgm:pt>
    <dgm:pt modelId="{9223F9D9-72E9-4FB6-BB0E-61656DBB19CC}">
      <dgm:prSet phldrT="[Texto]"/>
      <dgm:spPr/>
      <dgm:t>
        <a:bodyPr/>
        <a:lstStyle/>
        <a:p>
          <a:r>
            <a:rPr lang="es-ES" dirty="0" smtClean="0"/>
            <a:t>Forma constante</a:t>
          </a:r>
          <a:endParaRPr lang="es-ES" dirty="0"/>
        </a:p>
      </dgm:t>
    </dgm:pt>
    <dgm:pt modelId="{83407BC1-58B8-4F83-97A9-ED76B51F0CBE}" type="parTrans" cxnId="{86D90581-2F5F-4818-A099-75FAD66EF4BF}">
      <dgm:prSet/>
      <dgm:spPr/>
      <dgm:t>
        <a:bodyPr/>
        <a:lstStyle/>
        <a:p>
          <a:endParaRPr lang="es-ES"/>
        </a:p>
      </dgm:t>
    </dgm:pt>
    <dgm:pt modelId="{05E5DFA6-1EA9-4965-8E6F-D77642D1B982}" type="sibTrans" cxnId="{86D90581-2F5F-4818-A099-75FAD66EF4BF}">
      <dgm:prSet/>
      <dgm:spPr/>
      <dgm:t>
        <a:bodyPr/>
        <a:lstStyle/>
        <a:p>
          <a:endParaRPr lang="es-ES"/>
        </a:p>
      </dgm:t>
    </dgm:pt>
    <dgm:pt modelId="{66C46CB2-7BAB-4338-ADD0-3BE666D81B37}">
      <dgm:prSet phldrT="[Texto]"/>
      <dgm:spPr/>
      <dgm:t>
        <a:bodyPr/>
        <a:lstStyle/>
        <a:p>
          <a:r>
            <a:rPr lang="es-ES" dirty="0" smtClean="0"/>
            <a:t>Volumen constante</a:t>
          </a:r>
          <a:endParaRPr lang="es-ES" dirty="0"/>
        </a:p>
      </dgm:t>
    </dgm:pt>
    <dgm:pt modelId="{33D750BE-D727-4931-9EAE-876C83495302}" type="parTrans" cxnId="{2E135BBA-127B-413C-91B5-5ED7B134565E}">
      <dgm:prSet/>
      <dgm:spPr/>
      <dgm:t>
        <a:bodyPr/>
        <a:lstStyle/>
        <a:p>
          <a:endParaRPr lang="es-ES"/>
        </a:p>
      </dgm:t>
    </dgm:pt>
    <dgm:pt modelId="{1A700CEB-F538-4919-9260-213875538A35}" type="sibTrans" cxnId="{2E135BBA-127B-413C-91B5-5ED7B134565E}">
      <dgm:prSet/>
      <dgm:spPr/>
      <dgm:t>
        <a:bodyPr/>
        <a:lstStyle/>
        <a:p>
          <a:endParaRPr lang="es-ES"/>
        </a:p>
      </dgm:t>
    </dgm:pt>
    <dgm:pt modelId="{8C55AD2C-E2F9-4AD3-9BD5-CF02A174CEF2}">
      <dgm:prSet phldrT="[Texto]"/>
      <dgm:spPr/>
      <dgm:t>
        <a:bodyPr/>
        <a:lstStyle/>
        <a:p>
          <a:r>
            <a:rPr lang="es-ES" dirty="0" smtClean="0"/>
            <a:t>Líquidos </a:t>
          </a:r>
          <a:endParaRPr lang="es-ES" dirty="0"/>
        </a:p>
      </dgm:t>
    </dgm:pt>
    <dgm:pt modelId="{559D6EB1-CD38-4242-8107-8DEFF50164A1}" type="parTrans" cxnId="{33E2433E-7FA7-429D-A6E8-6D5059BC7291}">
      <dgm:prSet/>
      <dgm:spPr/>
      <dgm:t>
        <a:bodyPr/>
        <a:lstStyle/>
        <a:p>
          <a:endParaRPr lang="es-ES"/>
        </a:p>
      </dgm:t>
    </dgm:pt>
    <dgm:pt modelId="{9BC61560-1F6C-4634-8F14-2DEB94FF251D}" type="sibTrans" cxnId="{33E2433E-7FA7-429D-A6E8-6D5059BC7291}">
      <dgm:prSet/>
      <dgm:spPr/>
      <dgm:t>
        <a:bodyPr/>
        <a:lstStyle/>
        <a:p>
          <a:endParaRPr lang="es-ES"/>
        </a:p>
      </dgm:t>
    </dgm:pt>
    <dgm:pt modelId="{3AC0B781-4B64-4F2C-BBB8-DB1D626BAFE0}">
      <dgm:prSet phldrT="[Texto]"/>
      <dgm:spPr/>
      <dgm:t>
        <a:bodyPr/>
        <a:lstStyle/>
        <a:p>
          <a:r>
            <a:rPr lang="es-ES" dirty="0" smtClean="0"/>
            <a:t>Forma variable</a:t>
          </a:r>
          <a:endParaRPr lang="es-ES" dirty="0"/>
        </a:p>
      </dgm:t>
    </dgm:pt>
    <dgm:pt modelId="{9387FF36-5790-4C20-BE3D-8A00998F69B3}" type="parTrans" cxnId="{1441FA0E-D835-4967-8C76-0D9CF966833E}">
      <dgm:prSet/>
      <dgm:spPr/>
      <dgm:t>
        <a:bodyPr/>
        <a:lstStyle/>
        <a:p>
          <a:endParaRPr lang="es-ES"/>
        </a:p>
      </dgm:t>
    </dgm:pt>
    <dgm:pt modelId="{99245F1A-B388-4C28-87E1-4816B504DD3C}" type="sibTrans" cxnId="{1441FA0E-D835-4967-8C76-0D9CF966833E}">
      <dgm:prSet/>
      <dgm:spPr/>
      <dgm:t>
        <a:bodyPr/>
        <a:lstStyle/>
        <a:p>
          <a:endParaRPr lang="es-ES"/>
        </a:p>
      </dgm:t>
    </dgm:pt>
    <dgm:pt modelId="{0774491F-4EF0-4259-8BAA-51F9A062CC91}">
      <dgm:prSet phldrT="[Texto]"/>
      <dgm:spPr/>
      <dgm:t>
        <a:bodyPr/>
        <a:lstStyle/>
        <a:p>
          <a:r>
            <a:rPr lang="es-ES" dirty="0" smtClean="0"/>
            <a:t>Volumen constante</a:t>
          </a:r>
          <a:endParaRPr lang="es-ES" dirty="0"/>
        </a:p>
      </dgm:t>
    </dgm:pt>
    <dgm:pt modelId="{05BB1304-436F-4C63-8373-47F1FF1E0329}" type="parTrans" cxnId="{889A3C7B-8468-4BA3-A9CB-9174C7E20269}">
      <dgm:prSet/>
      <dgm:spPr/>
      <dgm:t>
        <a:bodyPr/>
        <a:lstStyle/>
        <a:p>
          <a:endParaRPr lang="es-ES"/>
        </a:p>
      </dgm:t>
    </dgm:pt>
    <dgm:pt modelId="{AE87E233-31C5-4F59-BB57-97E09B0D88CD}" type="sibTrans" cxnId="{889A3C7B-8468-4BA3-A9CB-9174C7E20269}">
      <dgm:prSet/>
      <dgm:spPr/>
      <dgm:t>
        <a:bodyPr/>
        <a:lstStyle/>
        <a:p>
          <a:endParaRPr lang="es-ES"/>
        </a:p>
      </dgm:t>
    </dgm:pt>
    <dgm:pt modelId="{EA535DD2-D655-46B4-9053-9203FB9AA0DE}">
      <dgm:prSet phldrT="[Texto]"/>
      <dgm:spPr/>
      <dgm:t>
        <a:bodyPr/>
        <a:lstStyle/>
        <a:p>
          <a:r>
            <a:rPr lang="es-ES" dirty="0" smtClean="0"/>
            <a:t>Gases </a:t>
          </a:r>
          <a:endParaRPr lang="es-ES" dirty="0"/>
        </a:p>
      </dgm:t>
    </dgm:pt>
    <dgm:pt modelId="{8188D3A8-930F-4144-B88A-27351729B73E}" type="parTrans" cxnId="{A5E1B664-2DEC-4A6C-A74A-6EB5E7946BA2}">
      <dgm:prSet/>
      <dgm:spPr/>
      <dgm:t>
        <a:bodyPr/>
        <a:lstStyle/>
        <a:p>
          <a:endParaRPr lang="es-ES"/>
        </a:p>
      </dgm:t>
    </dgm:pt>
    <dgm:pt modelId="{6A95C615-A799-4B14-9FB7-BD742D4CB241}" type="sibTrans" cxnId="{A5E1B664-2DEC-4A6C-A74A-6EB5E7946BA2}">
      <dgm:prSet/>
      <dgm:spPr/>
      <dgm:t>
        <a:bodyPr/>
        <a:lstStyle/>
        <a:p>
          <a:endParaRPr lang="es-ES"/>
        </a:p>
      </dgm:t>
    </dgm:pt>
    <dgm:pt modelId="{00F0EFDB-3282-4480-960C-833D49351F2F}">
      <dgm:prSet phldrT="[Texto]"/>
      <dgm:spPr/>
      <dgm:t>
        <a:bodyPr/>
        <a:lstStyle/>
        <a:p>
          <a:r>
            <a:rPr lang="es-ES" dirty="0" smtClean="0"/>
            <a:t>Forma variable</a:t>
          </a:r>
          <a:endParaRPr lang="es-ES" dirty="0"/>
        </a:p>
      </dgm:t>
    </dgm:pt>
    <dgm:pt modelId="{E21752D9-EFD0-4AC7-9525-E8333215B4F0}" type="parTrans" cxnId="{695D399E-D519-4C45-BB28-B64F894684AC}">
      <dgm:prSet/>
      <dgm:spPr/>
      <dgm:t>
        <a:bodyPr/>
        <a:lstStyle/>
        <a:p>
          <a:endParaRPr lang="es-ES"/>
        </a:p>
      </dgm:t>
    </dgm:pt>
    <dgm:pt modelId="{810B1578-C0A6-4DF1-BA7C-42DEC3E1A9F8}" type="sibTrans" cxnId="{695D399E-D519-4C45-BB28-B64F894684AC}">
      <dgm:prSet/>
      <dgm:spPr/>
      <dgm:t>
        <a:bodyPr/>
        <a:lstStyle/>
        <a:p>
          <a:endParaRPr lang="es-ES"/>
        </a:p>
      </dgm:t>
    </dgm:pt>
    <dgm:pt modelId="{08DF5CAF-F621-4C83-B44F-D4271460DC5C}">
      <dgm:prSet phldrT="[Texto]"/>
      <dgm:spPr/>
      <dgm:t>
        <a:bodyPr/>
        <a:lstStyle/>
        <a:p>
          <a:r>
            <a:rPr lang="es-ES" dirty="0" smtClean="0"/>
            <a:t>Volumen variable</a:t>
          </a:r>
          <a:endParaRPr lang="es-ES" dirty="0"/>
        </a:p>
      </dgm:t>
    </dgm:pt>
    <dgm:pt modelId="{692D2B71-866B-479C-A5DE-679BE2562E7C}" type="parTrans" cxnId="{1CA25246-8DDF-41C1-9EBA-2B3EE53F83AE}">
      <dgm:prSet/>
      <dgm:spPr/>
      <dgm:t>
        <a:bodyPr/>
        <a:lstStyle/>
        <a:p>
          <a:endParaRPr lang="es-ES"/>
        </a:p>
      </dgm:t>
    </dgm:pt>
    <dgm:pt modelId="{51256CF3-7976-483C-B735-015157512C76}" type="sibTrans" cxnId="{1CA25246-8DDF-41C1-9EBA-2B3EE53F83AE}">
      <dgm:prSet/>
      <dgm:spPr/>
      <dgm:t>
        <a:bodyPr/>
        <a:lstStyle/>
        <a:p>
          <a:endParaRPr lang="es-ES"/>
        </a:p>
      </dgm:t>
    </dgm:pt>
    <dgm:pt modelId="{B256DF36-9656-441F-9A4F-9A1E4A7622D3}" type="pres">
      <dgm:prSet presAssocID="{DDBEE1CA-4941-4DF3-810F-1D36D62C76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AF940A-41E1-4878-B1FC-7C2E12C4E441}" type="pres">
      <dgm:prSet presAssocID="{337E2E92-A104-4AFB-B91C-0B9167130B7E}" presName="composite" presStyleCnt="0"/>
      <dgm:spPr/>
    </dgm:pt>
    <dgm:pt modelId="{2945D55A-3BE9-409C-855C-F2A7710137A4}" type="pres">
      <dgm:prSet presAssocID="{337E2E92-A104-4AFB-B91C-0B9167130B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41E752-F49D-4F3E-92E7-3CCA6AF402CF}" type="pres">
      <dgm:prSet presAssocID="{337E2E92-A104-4AFB-B91C-0B9167130B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4015D2-AAB0-422A-8947-0EF317150373}" type="pres">
      <dgm:prSet presAssocID="{AB599106-830D-4D2B-8995-0A4CF183FAA1}" presName="space" presStyleCnt="0"/>
      <dgm:spPr/>
    </dgm:pt>
    <dgm:pt modelId="{34525CB0-EB3C-43E4-925D-A0336AD6B02D}" type="pres">
      <dgm:prSet presAssocID="{8C55AD2C-E2F9-4AD3-9BD5-CF02A174CEF2}" presName="composite" presStyleCnt="0"/>
      <dgm:spPr/>
    </dgm:pt>
    <dgm:pt modelId="{CEA77FAE-D23C-4741-BFE7-0807684EA819}" type="pres">
      <dgm:prSet presAssocID="{8C55AD2C-E2F9-4AD3-9BD5-CF02A174CEF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034EBC-3264-426D-A499-8CD4E107DF41}" type="pres">
      <dgm:prSet presAssocID="{8C55AD2C-E2F9-4AD3-9BD5-CF02A174CEF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89B26B-A28C-47B6-8BA2-50619E8DD4EF}" type="pres">
      <dgm:prSet presAssocID="{9BC61560-1F6C-4634-8F14-2DEB94FF251D}" presName="space" presStyleCnt="0"/>
      <dgm:spPr/>
    </dgm:pt>
    <dgm:pt modelId="{41C3EAEA-CCF9-43F7-B5F6-4BA3A9FA3647}" type="pres">
      <dgm:prSet presAssocID="{EA535DD2-D655-46B4-9053-9203FB9AA0DE}" presName="composite" presStyleCnt="0"/>
      <dgm:spPr/>
    </dgm:pt>
    <dgm:pt modelId="{34803F6F-3327-48DF-BC9C-CADBA3C58FA7}" type="pres">
      <dgm:prSet presAssocID="{EA535DD2-D655-46B4-9053-9203FB9AA0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DE2D58-6E80-43FA-AEFD-BA2D67994BF3}" type="pres">
      <dgm:prSet presAssocID="{EA535DD2-D655-46B4-9053-9203FB9AA0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E1B664-2DEC-4A6C-A74A-6EB5E7946BA2}" srcId="{DDBEE1CA-4941-4DF3-810F-1D36D62C76D5}" destId="{EA535DD2-D655-46B4-9053-9203FB9AA0DE}" srcOrd="2" destOrd="0" parTransId="{8188D3A8-930F-4144-B88A-27351729B73E}" sibTransId="{6A95C615-A799-4B14-9FB7-BD742D4CB241}"/>
    <dgm:cxn modelId="{2E135BBA-127B-413C-91B5-5ED7B134565E}" srcId="{337E2E92-A104-4AFB-B91C-0B9167130B7E}" destId="{66C46CB2-7BAB-4338-ADD0-3BE666D81B37}" srcOrd="1" destOrd="0" parTransId="{33D750BE-D727-4931-9EAE-876C83495302}" sibTransId="{1A700CEB-F538-4919-9260-213875538A35}"/>
    <dgm:cxn modelId="{706C5D34-7396-49E5-B3CE-E40A2974DA63}" type="presOf" srcId="{66C46CB2-7BAB-4338-ADD0-3BE666D81B37}" destId="{4041E752-F49D-4F3E-92E7-3CCA6AF402CF}" srcOrd="0" destOrd="1" presId="urn:microsoft.com/office/officeart/2005/8/layout/hList1"/>
    <dgm:cxn modelId="{325E5478-CA5A-4B34-803C-69D0ADEAC542}" type="presOf" srcId="{EA535DD2-D655-46B4-9053-9203FB9AA0DE}" destId="{34803F6F-3327-48DF-BC9C-CADBA3C58FA7}" srcOrd="0" destOrd="0" presId="urn:microsoft.com/office/officeart/2005/8/layout/hList1"/>
    <dgm:cxn modelId="{1E6797B7-B7DA-49CE-B993-EA9F96806319}" type="presOf" srcId="{0774491F-4EF0-4259-8BAA-51F9A062CC91}" destId="{20034EBC-3264-426D-A499-8CD4E107DF41}" srcOrd="0" destOrd="1" presId="urn:microsoft.com/office/officeart/2005/8/layout/hList1"/>
    <dgm:cxn modelId="{D0A4C0AD-D444-4F2A-9ED5-68ED16BE0882}" type="presOf" srcId="{8C55AD2C-E2F9-4AD3-9BD5-CF02A174CEF2}" destId="{CEA77FAE-D23C-4741-BFE7-0807684EA819}" srcOrd="0" destOrd="0" presId="urn:microsoft.com/office/officeart/2005/8/layout/hList1"/>
    <dgm:cxn modelId="{3CD3BF6C-FEC6-4F6D-B6A5-A01A88C00AF5}" type="presOf" srcId="{337E2E92-A104-4AFB-B91C-0B9167130B7E}" destId="{2945D55A-3BE9-409C-855C-F2A7710137A4}" srcOrd="0" destOrd="0" presId="urn:microsoft.com/office/officeart/2005/8/layout/hList1"/>
    <dgm:cxn modelId="{E9E3335D-CE9D-410C-A6F9-E2FF794C027B}" type="presOf" srcId="{9223F9D9-72E9-4FB6-BB0E-61656DBB19CC}" destId="{4041E752-F49D-4F3E-92E7-3CCA6AF402CF}" srcOrd="0" destOrd="0" presId="urn:microsoft.com/office/officeart/2005/8/layout/hList1"/>
    <dgm:cxn modelId="{889A3C7B-8468-4BA3-A9CB-9174C7E20269}" srcId="{8C55AD2C-E2F9-4AD3-9BD5-CF02A174CEF2}" destId="{0774491F-4EF0-4259-8BAA-51F9A062CC91}" srcOrd="1" destOrd="0" parTransId="{05BB1304-436F-4C63-8373-47F1FF1E0329}" sibTransId="{AE87E233-31C5-4F59-BB57-97E09B0D88CD}"/>
    <dgm:cxn modelId="{DD933DEC-524C-4711-AFF5-0BE727B90867}" type="presOf" srcId="{3AC0B781-4B64-4F2C-BBB8-DB1D626BAFE0}" destId="{20034EBC-3264-426D-A499-8CD4E107DF41}" srcOrd="0" destOrd="0" presId="urn:microsoft.com/office/officeart/2005/8/layout/hList1"/>
    <dgm:cxn modelId="{695D399E-D519-4C45-BB28-B64F894684AC}" srcId="{EA535DD2-D655-46B4-9053-9203FB9AA0DE}" destId="{00F0EFDB-3282-4480-960C-833D49351F2F}" srcOrd="0" destOrd="0" parTransId="{E21752D9-EFD0-4AC7-9525-E8333215B4F0}" sibTransId="{810B1578-C0A6-4DF1-BA7C-42DEC3E1A9F8}"/>
    <dgm:cxn modelId="{1441FA0E-D835-4967-8C76-0D9CF966833E}" srcId="{8C55AD2C-E2F9-4AD3-9BD5-CF02A174CEF2}" destId="{3AC0B781-4B64-4F2C-BBB8-DB1D626BAFE0}" srcOrd="0" destOrd="0" parTransId="{9387FF36-5790-4C20-BE3D-8A00998F69B3}" sibTransId="{99245F1A-B388-4C28-87E1-4816B504DD3C}"/>
    <dgm:cxn modelId="{9E831C45-64AE-4E28-B81F-DDE2CF211934}" type="presOf" srcId="{08DF5CAF-F621-4C83-B44F-D4271460DC5C}" destId="{DCDE2D58-6E80-43FA-AEFD-BA2D67994BF3}" srcOrd="0" destOrd="1" presId="urn:microsoft.com/office/officeart/2005/8/layout/hList1"/>
    <dgm:cxn modelId="{23318DFB-A76F-4E5A-A440-88061A3EB26F}" srcId="{DDBEE1CA-4941-4DF3-810F-1D36D62C76D5}" destId="{337E2E92-A104-4AFB-B91C-0B9167130B7E}" srcOrd="0" destOrd="0" parTransId="{FD282B39-4913-41DA-8004-C7016CB3D8B6}" sibTransId="{AB599106-830D-4D2B-8995-0A4CF183FAA1}"/>
    <dgm:cxn modelId="{1CA25246-8DDF-41C1-9EBA-2B3EE53F83AE}" srcId="{EA535DD2-D655-46B4-9053-9203FB9AA0DE}" destId="{08DF5CAF-F621-4C83-B44F-D4271460DC5C}" srcOrd="1" destOrd="0" parTransId="{692D2B71-866B-479C-A5DE-679BE2562E7C}" sibTransId="{51256CF3-7976-483C-B735-015157512C76}"/>
    <dgm:cxn modelId="{F128B88B-BB65-4817-B86E-A4061868EFB0}" type="presOf" srcId="{DDBEE1CA-4941-4DF3-810F-1D36D62C76D5}" destId="{B256DF36-9656-441F-9A4F-9A1E4A7622D3}" srcOrd="0" destOrd="0" presId="urn:microsoft.com/office/officeart/2005/8/layout/hList1"/>
    <dgm:cxn modelId="{86D90581-2F5F-4818-A099-75FAD66EF4BF}" srcId="{337E2E92-A104-4AFB-B91C-0B9167130B7E}" destId="{9223F9D9-72E9-4FB6-BB0E-61656DBB19CC}" srcOrd="0" destOrd="0" parTransId="{83407BC1-58B8-4F83-97A9-ED76B51F0CBE}" sibTransId="{05E5DFA6-1EA9-4965-8E6F-D77642D1B982}"/>
    <dgm:cxn modelId="{06F55AD2-B1D5-4179-8EEE-429D5EC2E1A7}" type="presOf" srcId="{00F0EFDB-3282-4480-960C-833D49351F2F}" destId="{DCDE2D58-6E80-43FA-AEFD-BA2D67994BF3}" srcOrd="0" destOrd="0" presId="urn:microsoft.com/office/officeart/2005/8/layout/hList1"/>
    <dgm:cxn modelId="{33E2433E-7FA7-429D-A6E8-6D5059BC7291}" srcId="{DDBEE1CA-4941-4DF3-810F-1D36D62C76D5}" destId="{8C55AD2C-E2F9-4AD3-9BD5-CF02A174CEF2}" srcOrd="1" destOrd="0" parTransId="{559D6EB1-CD38-4242-8107-8DEFF50164A1}" sibTransId="{9BC61560-1F6C-4634-8F14-2DEB94FF251D}"/>
    <dgm:cxn modelId="{369AB929-FBB4-4B3C-8B83-C4535F462977}" type="presParOf" srcId="{B256DF36-9656-441F-9A4F-9A1E4A7622D3}" destId="{DAAF940A-41E1-4878-B1FC-7C2E12C4E441}" srcOrd="0" destOrd="0" presId="urn:microsoft.com/office/officeart/2005/8/layout/hList1"/>
    <dgm:cxn modelId="{89F47B62-2DE0-41D0-A5F3-6869FBFFBB11}" type="presParOf" srcId="{DAAF940A-41E1-4878-B1FC-7C2E12C4E441}" destId="{2945D55A-3BE9-409C-855C-F2A7710137A4}" srcOrd="0" destOrd="0" presId="urn:microsoft.com/office/officeart/2005/8/layout/hList1"/>
    <dgm:cxn modelId="{C80631AE-78F2-45D2-B9F7-9D8F3ECDA83C}" type="presParOf" srcId="{DAAF940A-41E1-4878-B1FC-7C2E12C4E441}" destId="{4041E752-F49D-4F3E-92E7-3CCA6AF402CF}" srcOrd="1" destOrd="0" presId="urn:microsoft.com/office/officeart/2005/8/layout/hList1"/>
    <dgm:cxn modelId="{931FCBA1-3CE0-4211-9E45-A122CE2BAB53}" type="presParOf" srcId="{B256DF36-9656-441F-9A4F-9A1E4A7622D3}" destId="{1B4015D2-AAB0-422A-8947-0EF317150373}" srcOrd="1" destOrd="0" presId="urn:microsoft.com/office/officeart/2005/8/layout/hList1"/>
    <dgm:cxn modelId="{9A00D80A-D5C3-4D22-898B-D688DEDA5C09}" type="presParOf" srcId="{B256DF36-9656-441F-9A4F-9A1E4A7622D3}" destId="{34525CB0-EB3C-43E4-925D-A0336AD6B02D}" srcOrd="2" destOrd="0" presId="urn:microsoft.com/office/officeart/2005/8/layout/hList1"/>
    <dgm:cxn modelId="{3A418C9B-ECBE-47C3-B421-43EB098F95EA}" type="presParOf" srcId="{34525CB0-EB3C-43E4-925D-A0336AD6B02D}" destId="{CEA77FAE-D23C-4741-BFE7-0807684EA819}" srcOrd="0" destOrd="0" presId="urn:microsoft.com/office/officeart/2005/8/layout/hList1"/>
    <dgm:cxn modelId="{48F8005B-E0C6-453E-91AB-F09D7C2811C8}" type="presParOf" srcId="{34525CB0-EB3C-43E4-925D-A0336AD6B02D}" destId="{20034EBC-3264-426D-A499-8CD4E107DF41}" srcOrd="1" destOrd="0" presId="urn:microsoft.com/office/officeart/2005/8/layout/hList1"/>
    <dgm:cxn modelId="{4A672E33-729E-4B97-B257-6EEC945C7196}" type="presParOf" srcId="{B256DF36-9656-441F-9A4F-9A1E4A7622D3}" destId="{1889B26B-A28C-47B6-8BA2-50619E8DD4EF}" srcOrd="3" destOrd="0" presId="urn:microsoft.com/office/officeart/2005/8/layout/hList1"/>
    <dgm:cxn modelId="{A8BD67C6-2CBE-4C91-BD46-2D981B02A4C0}" type="presParOf" srcId="{B256DF36-9656-441F-9A4F-9A1E4A7622D3}" destId="{41C3EAEA-CCF9-43F7-B5F6-4BA3A9FA3647}" srcOrd="4" destOrd="0" presId="urn:microsoft.com/office/officeart/2005/8/layout/hList1"/>
    <dgm:cxn modelId="{7298A5D5-E8BF-4171-8713-B24FB6FE3F13}" type="presParOf" srcId="{41C3EAEA-CCF9-43F7-B5F6-4BA3A9FA3647}" destId="{34803F6F-3327-48DF-BC9C-CADBA3C58FA7}" srcOrd="0" destOrd="0" presId="urn:microsoft.com/office/officeart/2005/8/layout/hList1"/>
    <dgm:cxn modelId="{E5F63E51-9350-4973-92E7-EFC26727295D}" type="presParOf" srcId="{41C3EAEA-CCF9-43F7-B5F6-4BA3A9FA3647}" destId="{DCDE2D58-6E80-43FA-AEFD-BA2D67994BF3}" srcOrd="1" destOrd="0" presId="urn:microsoft.com/office/officeart/2005/8/layout/h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EE3EB3-C6DF-4439-97E8-98607E955CEF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94B4A36-69F3-445D-95C8-03032702AE17}">
      <dgm:prSet phldrT="[Texto]" custT="1"/>
      <dgm:spPr/>
      <dgm:t>
        <a:bodyPr/>
        <a:lstStyle/>
        <a:p>
          <a:r>
            <a:rPr lang="es-ES" sz="2800" dirty="0" smtClean="0"/>
            <a:t>Sustancia pura</a:t>
          </a:r>
          <a:endParaRPr lang="es-ES" sz="2800" dirty="0"/>
        </a:p>
      </dgm:t>
    </dgm:pt>
    <dgm:pt modelId="{C997BBAB-616F-4CE4-B267-CB274B4F7D98}" type="parTrans" cxnId="{24982C50-3ECC-4ECF-A0F5-FBF9EBA69AC2}">
      <dgm:prSet/>
      <dgm:spPr/>
      <dgm:t>
        <a:bodyPr/>
        <a:lstStyle/>
        <a:p>
          <a:endParaRPr lang="es-ES"/>
        </a:p>
      </dgm:t>
    </dgm:pt>
    <dgm:pt modelId="{BA7F055C-C3FE-4314-9EBD-C60C3A19502E}" type="sibTrans" cxnId="{24982C50-3ECC-4ECF-A0F5-FBF9EBA69AC2}">
      <dgm:prSet/>
      <dgm:spPr/>
      <dgm:t>
        <a:bodyPr/>
        <a:lstStyle/>
        <a:p>
          <a:endParaRPr lang="es-ES"/>
        </a:p>
      </dgm:t>
    </dgm:pt>
    <dgm:pt modelId="{42073538-7924-4C5C-B56B-B0722CDF42A1}">
      <dgm:prSet phldrT="[Texto]" custT="1"/>
      <dgm:spPr/>
      <dgm:t>
        <a:bodyPr/>
        <a:lstStyle/>
        <a:p>
          <a:r>
            <a:rPr lang="es-ES" sz="1900" dirty="0" smtClean="0"/>
            <a:t>Formada por un elemento químico. Oxígeno O</a:t>
          </a:r>
          <a:r>
            <a:rPr lang="es-ES" sz="1100" dirty="0" smtClean="0"/>
            <a:t>2</a:t>
          </a:r>
          <a:r>
            <a:rPr lang="es-ES" sz="1900" dirty="0" smtClean="0"/>
            <a:t>, oro Au, el cloro Cl</a:t>
          </a:r>
          <a:r>
            <a:rPr lang="es-ES" sz="1100" dirty="0" smtClean="0"/>
            <a:t>2, </a:t>
          </a:r>
          <a:r>
            <a:rPr lang="es-ES" sz="1900" dirty="0" smtClean="0"/>
            <a:t>el carbono de la mina de un lápiz.</a:t>
          </a:r>
          <a:endParaRPr lang="es-ES" sz="1900" dirty="0"/>
        </a:p>
      </dgm:t>
    </dgm:pt>
    <dgm:pt modelId="{D4C2AFF0-529B-431D-9EA5-B137162E2066}" type="parTrans" cxnId="{7601F9C9-B912-4439-90CC-D25D04FD8C77}">
      <dgm:prSet/>
      <dgm:spPr/>
      <dgm:t>
        <a:bodyPr/>
        <a:lstStyle/>
        <a:p>
          <a:endParaRPr lang="es-ES"/>
        </a:p>
      </dgm:t>
    </dgm:pt>
    <dgm:pt modelId="{7F9C2D79-46C3-403F-A0D5-A518F824E868}" type="sibTrans" cxnId="{7601F9C9-B912-4439-90CC-D25D04FD8C77}">
      <dgm:prSet/>
      <dgm:spPr/>
      <dgm:t>
        <a:bodyPr/>
        <a:lstStyle/>
        <a:p>
          <a:endParaRPr lang="es-ES"/>
        </a:p>
      </dgm:t>
    </dgm:pt>
    <dgm:pt modelId="{2C8816C7-B473-439B-B763-526EAEF385C5}">
      <dgm:prSet phldrT="[Texto]" custT="1"/>
      <dgm:spPr/>
      <dgm:t>
        <a:bodyPr/>
        <a:lstStyle/>
        <a:p>
          <a:r>
            <a:rPr lang="es-ES" sz="2800" dirty="0" smtClean="0"/>
            <a:t>Mezcla </a:t>
          </a:r>
          <a:endParaRPr lang="es-ES" sz="2800" dirty="0"/>
        </a:p>
      </dgm:t>
    </dgm:pt>
    <dgm:pt modelId="{F82D60FD-FB8F-4965-881E-38BF9DDDA98A}" type="parTrans" cxnId="{BD40367E-4490-424E-85E3-8641478A7181}">
      <dgm:prSet/>
      <dgm:spPr/>
      <dgm:t>
        <a:bodyPr/>
        <a:lstStyle/>
        <a:p>
          <a:endParaRPr lang="es-ES"/>
        </a:p>
      </dgm:t>
    </dgm:pt>
    <dgm:pt modelId="{C82481B3-021F-4DB5-8278-9573D3EF7E89}" type="sibTrans" cxnId="{BD40367E-4490-424E-85E3-8641478A7181}">
      <dgm:prSet/>
      <dgm:spPr/>
      <dgm:t>
        <a:bodyPr/>
        <a:lstStyle/>
        <a:p>
          <a:endParaRPr lang="es-ES"/>
        </a:p>
      </dgm:t>
    </dgm:pt>
    <dgm:pt modelId="{CBEA1B15-AAEF-45D5-BCE1-FAAACCE4D359}">
      <dgm:prSet phldrT="[Texto]" custT="1"/>
      <dgm:spPr/>
      <dgm:t>
        <a:bodyPr/>
        <a:lstStyle/>
        <a:p>
          <a:r>
            <a:rPr lang="es-ES" sz="1900" dirty="0" smtClean="0"/>
            <a:t>Formada por varias sustancias puras sin una proporción fija. El agua de mar, un café… </a:t>
          </a:r>
          <a:endParaRPr lang="es-ES" sz="1900" dirty="0"/>
        </a:p>
      </dgm:t>
    </dgm:pt>
    <dgm:pt modelId="{B9C15320-4A52-4ABE-96C2-822F5A8A8F20}" type="parTrans" cxnId="{9D7D4275-45E9-4AAD-8332-995D02C0AEC5}">
      <dgm:prSet/>
      <dgm:spPr/>
      <dgm:t>
        <a:bodyPr/>
        <a:lstStyle/>
        <a:p>
          <a:endParaRPr lang="es-ES"/>
        </a:p>
      </dgm:t>
    </dgm:pt>
    <dgm:pt modelId="{030CAC17-E7F2-4F0E-A6B1-BFF73EDD0CD9}" type="sibTrans" cxnId="{9D7D4275-45E9-4AAD-8332-995D02C0AEC5}">
      <dgm:prSet/>
      <dgm:spPr/>
      <dgm:t>
        <a:bodyPr/>
        <a:lstStyle/>
        <a:p>
          <a:endParaRPr lang="es-ES"/>
        </a:p>
      </dgm:t>
    </dgm:pt>
    <dgm:pt modelId="{F0FDE6C8-B20B-4398-86A9-CFC693C70B07}">
      <dgm:prSet phldrT="[Texto]" custT="1"/>
      <dgm:spPr/>
      <dgm:t>
        <a:bodyPr/>
        <a:lstStyle/>
        <a:p>
          <a:r>
            <a:rPr lang="es-ES" sz="1900" dirty="0" smtClean="0"/>
            <a:t>Pueden ser heterogéneas si se diferencian los componentes u homogéneas si no se diferencian</a:t>
          </a:r>
          <a:endParaRPr lang="es-ES" sz="1900" dirty="0"/>
        </a:p>
      </dgm:t>
    </dgm:pt>
    <dgm:pt modelId="{FD71C7C2-D4FD-490F-BAAD-B8CA8A92724E}" type="parTrans" cxnId="{33FF3C14-6208-4C07-86DA-A477B9BBB4DE}">
      <dgm:prSet/>
      <dgm:spPr/>
      <dgm:t>
        <a:bodyPr/>
        <a:lstStyle/>
        <a:p>
          <a:endParaRPr lang="es-ES"/>
        </a:p>
      </dgm:t>
    </dgm:pt>
    <dgm:pt modelId="{299481D5-1CA8-479B-B493-9308502B2556}" type="sibTrans" cxnId="{33FF3C14-6208-4C07-86DA-A477B9BBB4DE}">
      <dgm:prSet/>
      <dgm:spPr/>
      <dgm:t>
        <a:bodyPr/>
        <a:lstStyle/>
        <a:p>
          <a:endParaRPr lang="es-ES"/>
        </a:p>
      </dgm:t>
    </dgm:pt>
    <dgm:pt modelId="{5BE34BB7-B937-4CC4-B3AE-756FCDADC56F}">
      <dgm:prSet phldrT="[Texto]" custT="1"/>
      <dgm:spPr/>
      <dgm:t>
        <a:bodyPr/>
        <a:lstStyle/>
        <a:p>
          <a:r>
            <a:rPr lang="es-ES" sz="2800" dirty="0" smtClean="0"/>
            <a:t>Disolución </a:t>
          </a:r>
          <a:endParaRPr lang="es-ES" sz="2800" dirty="0"/>
        </a:p>
      </dgm:t>
    </dgm:pt>
    <dgm:pt modelId="{5AAAB89E-9B60-475A-B187-C96DA696668B}" type="parTrans" cxnId="{CAD97CED-14F8-48CB-A84A-DD0D3045D5C4}">
      <dgm:prSet/>
      <dgm:spPr/>
      <dgm:t>
        <a:bodyPr/>
        <a:lstStyle/>
        <a:p>
          <a:endParaRPr lang="es-ES"/>
        </a:p>
      </dgm:t>
    </dgm:pt>
    <dgm:pt modelId="{FFE9BC20-090D-4712-B848-CD32E7A031F8}" type="sibTrans" cxnId="{CAD97CED-14F8-48CB-A84A-DD0D3045D5C4}">
      <dgm:prSet/>
      <dgm:spPr/>
      <dgm:t>
        <a:bodyPr/>
        <a:lstStyle/>
        <a:p>
          <a:endParaRPr lang="es-ES"/>
        </a:p>
      </dgm:t>
    </dgm:pt>
    <dgm:pt modelId="{5C5AB15D-265F-4BB4-BD63-4562B21E0CEE}">
      <dgm:prSet phldrT="[Texto]" custT="1"/>
      <dgm:spPr/>
      <dgm:t>
        <a:bodyPr/>
        <a:lstStyle/>
        <a:p>
          <a:r>
            <a:rPr lang="es-ES" sz="1900" dirty="0" smtClean="0"/>
            <a:t>Es una mezcla homogénea.</a:t>
          </a:r>
          <a:endParaRPr lang="es-ES" sz="1900" dirty="0"/>
        </a:p>
      </dgm:t>
    </dgm:pt>
    <dgm:pt modelId="{A523BC36-CBAB-490A-8867-FF622D03FF80}" type="parTrans" cxnId="{B93A3BAB-01D4-4B74-B8DA-01B1415C9DF4}">
      <dgm:prSet/>
      <dgm:spPr/>
      <dgm:t>
        <a:bodyPr/>
        <a:lstStyle/>
        <a:p>
          <a:endParaRPr lang="es-ES"/>
        </a:p>
      </dgm:t>
    </dgm:pt>
    <dgm:pt modelId="{FAD667BC-BF86-48B4-8A09-1B9F134B40F8}" type="sibTrans" cxnId="{B93A3BAB-01D4-4B74-B8DA-01B1415C9DF4}">
      <dgm:prSet/>
      <dgm:spPr/>
      <dgm:t>
        <a:bodyPr/>
        <a:lstStyle/>
        <a:p>
          <a:endParaRPr lang="es-ES"/>
        </a:p>
      </dgm:t>
    </dgm:pt>
    <dgm:pt modelId="{74C97769-6299-4F80-8EE2-EE981EDF9DA8}">
      <dgm:prSet phldrT="[Texto]" custT="1"/>
      <dgm:spPr/>
      <dgm:t>
        <a:bodyPr/>
        <a:lstStyle/>
        <a:p>
          <a:r>
            <a:rPr lang="es-ES" sz="1900" dirty="0" smtClean="0"/>
            <a:t>Agua con azúcar o con sal. Agua con alcohol.</a:t>
          </a:r>
          <a:endParaRPr lang="es-ES" sz="1900" dirty="0"/>
        </a:p>
      </dgm:t>
    </dgm:pt>
    <dgm:pt modelId="{97785F3A-2E5E-4FFF-905F-F795E3C34CD5}" type="parTrans" cxnId="{8E1348A0-A0FC-4176-A19E-432249174AE3}">
      <dgm:prSet/>
      <dgm:spPr/>
      <dgm:t>
        <a:bodyPr/>
        <a:lstStyle/>
        <a:p>
          <a:endParaRPr lang="es-ES"/>
        </a:p>
      </dgm:t>
    </dgm:pt>
    <dgm:pt modelId="{889976EF-0B85-490E-AF5C-99F1FF4BB80B}" type="sibTrans" cxnId="{8E1348A0-A0FC-4176-A19E-432249174AE3}">
      <dgm:prSet/>
      <dgm:spPr/>
      <dgm:t>
        <a:bodyPr/>
        <a:lstStyle/>
        <a:p>
          <a:endParaRPr lang="es-ES"/>
        </a:p>
      </dgm:t>
    </dgm:pt>
    <dgm:pt modelId="{386FDA0C-4523-4E49-A0E8-931F533615AE}">
      <dgm:prSet phldrT="[Texto]" custT="1"/>
      <dgm:spPr/>
      <dgm:t>
        <a:bodyPr/>
        <a:lstStyle/>
        <a:p>
          <a:r>
            <a:rPr lang="es-ES" sz="1900" dirty="0" smtClean="0"/>
            <a:t>Formadas por varios elementos químicos. Se combinan en proporciones fijas. Sal común </a:t>
          </a:r>
          <a:r>
            <a:rPr lang="es-ES" sz="1900" dirty="0" err="1" smtClean="0"/>
            <a:t>NaCl</a:t>
          </a:r>
          <a:r>
            <a:rPr lang="es-ES" sz="1900" dirty="0" smtClean="0"/>
            <a:t>, agua H</a:t>
          </a:r>
          <a:r>
            <a:rPr lang="es-ES" sz="1200" dirty="0" smtClean="0"/>
            <a:t>2</a:t>
          </a:r>
          <a:r>
            <a:rPr lang="es-ES" sz="1900" dirty="0" smtClean="0"/>
            <a:t>O</a:t>
          </a:r>
          <a:endParaRPr lang="es-ES" sz="1900" dirty="0"/>
        </a:p>
      </dgm:t>
    </dgm:pt>
    <dgm:pt modelId="{924FEE9E-F53C-4E17-B1AA-2AE05FC1781D}" type="parTrans" cxnId="{94CE8FCB-0A09-4CD5-B106-83926E3D247C}">
      <dgm:prSet/>
      <dgm:spPr/>
    </dgm:pt>
    <dgm:pt modelId="{8FD020DB-0305-4FEC-897E-4A4C0CEE75DE}" type="sibTrans" cxnId="{94CE8FCB-0A09-4CD5-B106-83926E3D247C}">
      <dgm:prSet/>
      <dgm:spPr/>
    </dgm:pt>
    <dgm:pt modelId="{AF55128A-ECDC-490C-A584-10271EA5387C}">
      <dgm:prSet phldrT="[Texto]" custT="1"/>
      <dgm:spPr/>
      <dgm:t>
        <a:bodyPr/>
        <a:lstStyle/>
        <a:p>
          <a:r>
            <a:rPr lang="es-ES" sz="1900" dirty="0" smtClean="0"/>
            <a:t>Disolvente y soluto.</a:t>
          </a:r>
          <a:endParaRPr lang="es-ES" sz="1900" dirty="0"/>
        </a:p>
      </dgm:t>
    </dgm:pt>
    <dgm:pt modelId="{D3368FB0-6967-44CD-AC68-0117D00E7585}" type="parTrans" cxnId="{61691E2F-DEA0-4AD9-9CC5-BC8F73B9D263}">
      <dgm:prSet/>
      <dgm:spPr/>
    </dgm:pt>
    <dgm:pt modelId="{2D59E947-DD2B-4B5A-A280-E1C6F0996B45}" type="sibTrans" cxnId="{61691E2F-DEA0-4AD9-9CC5-BC8F73B9D263}">
      <dgm:prSet/>
      <dgm:spPr/>
    </dgm:pt>
    <dgm:pt modelId="{A3FECEE3-164C-4B35-A90C-3DE4E8DC7FCF}" type="pres">
      <dgm:prSet presAssocID="{38EE3EB3-C6DF-4439-97E8-98607E955CE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A017F6-8318-4486-9CC7-BCAF0989A639}" type="pres">
      <dgm:prSet presAssocID="{594B4A36-69F3-445D-95C8-03032702AE17}" presName="comp" presStyleCnt="0"/>
      <dgm:spPr/>
    </dgm:pt>
    <dgm:pt modelId="{7EB928C9-743C-4598-8133-843E3FFD5CEF}" type="pres">
      <dgm:prSet presAssocID="{594B4A36-69F3-445D-95C8-03032702AE17}" presName="box" presStyleLbl="node1" presStyleIdx="0" presStyleCnt="3"/>
      <dgm:spPr/>
      <dgm:t>
        <a:bodyPr/>
        <a:lstStyle/>
        <a:p>
          <a:endParaRPr lang="es-ES"/>
        </a:p>
      </dgm:t>
    </dgm:pt>
    <dgm:pt modelId="{50D0B250-85C2-4ED8-9E6E-DC2EDC5B2703}" type="pres">
      <dgm:prSet presAssocID="{594B4A36-69F3-445D-95C8-03032702AE1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A12365-FAC5-465A-B6BC-545967D4F46A}" type="pres">
      <dgm:prSet presAssocID="{594B4A36-69F3-445D-95C8-03032702AE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130DC7-6EBB-4B43-B4F0-4341A27FE3E2}" type="pres">
      <dgm:prSet presAssocID="{BA7F055C-C3FE-4314-9EBD-C60C3A19502E}" presName="spacer" presStyleCnt="0"/>
      <dgm:spPr/>
    </dgm:pt>
    <dgm:pt modelId="{2CA9B342-762D-4DC6-AEDC-FCDCFE9C32F1}" type="pres">
      <dgm:prSet presAssocID="{2C8816C7-B473-439B-B763-526EAEF385C5}" presName="comp" presStyleCnt="0"/>
      <dgm:spPr/>
    </dgm:pt>
    <dgm:pt modelId="{FD048AB4-5C81-45C9-82AB-C06A5C64EED6}" type="pres">
      <dgm:prSet presAssocID="{2C8816C7-B473-439B-B763-526EAEF385C5}" presName="box" presStyleLbl="node1" presStyleIdx="1" presStyleCnt="3"/>
      <dgm:spPr/>
      <dgm:t>
        <a:bodyPr/>
        <a:lstStyle/>
        <a:p>
          <a:endParaRPr lang="es-ES"/>
        </a:p>
      </dgm:t>
    </dgm:pt>
    <dgm:pt modelId="{5BEE7103-34C6-42A4-BD27-9648D56841CE}" type="pres">
      <dgm:prSet presAssocID="{2C8816C7-B473-439B-B763-526EAEF385C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BFD27D-C20E-4597-B4E8-3BF85BB356C3}" type="pres">
      <dgm:prSet presAssocID="{2C8816C7-B473-439B-B763-526EAEF385C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300021-2D6A-4ED9-965D-8F69D1BBD670}" type="pres">
      <dgm:prSet presAssocID="{C82481B3-021F-4DB5-8278-9573D3EF7E89}" presName="spacer" presStyleCnt="0"/>
      <dgm:spPr/>
    </dgm:pt>
    <dgm:pt modelId="{87E15C3A-44CB-4AB2-A66A-9D5139CE9253}" type="pres">
      <dgm:prSet presAssocID="{5BE34BB7-B937-4CC4-B3AE-756FCDADC56F}" presName="comp" presStyleCnt="0"/>
      <dgm:spPr/>
    </dgm:pt>
    <dgm:pt modelId="{135CA345-9655-4B55-9901-38EA621EF416}" type="pres">
      <dgm:prSet presAssocID="{5BE34BB7-B937-4CC4-B3AE-756FCDADC56F}" presName="box" presStyleLbl="node1" presStyleIdx="2" presStyleCnt="3"/>
      <dgm:spPr/>
      <dgm:t>
        <a:bodyPr/>
        <a:lstStyle/>
        <a:p>
          <a:endParaRPr lang="es-ES"/>
        </a:p>
      </dgm:t>
    </dgm:pt>
    <dgm:pt modelId="{F5FBD0B1-993A-4435-B171-A89D1F54EEF3}" type="pres">
      <dgm:prSet presAssocID="{5BE34BB7-B937-4CC4-B3AE-756FCDADC56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0119E0-04FC-4271-9341-A091E721CFEE}" type="pres">
      <dgm:prSet presAssocID="{5BE34BB7-B937-4CC4-B3AE-756FCDADC56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9C11B8-7364-45AF-A154-20731476FD2B}" type="presOf" srcId="{74C97769-6299-4F80-8EE2-EE981EDF9DA8}" destId="{460119E0-04FC-4271-9341-A091E721CFEE}" srcOrd="1" destOrd="2" presId="urn:microsoft.com/office/officeart/2005/8/layout/vList4"/>
    <dgm:cxn modelId="{71A8550D-61F5-467D-A1F7-630EBE6E9DCA}" type="presOf" srcId="{42073538-7924-4C5C-B56B-B0722CDF42A1}" destId="{31A12365-FAC5-465A-B6BC-545967D4F46A}" srcOrd="1" destOrd="1" presId="urn:microsoft.com/office/officeart/2005/8/layout/vList4"/>
    <dgm:cxn modelId="{CAD97CED-14F8-48CB-A84A-DD0D3045D5C4}" srcId="{38EE3EB3-C6DF-4439-97E8-98607E955CEF}" destId="{5BE34BB7-B937-4CC4-B3AE-756FCDADC56F}" srcOrd="2" destOrd="0" parTransId="{5AAAB89E-9B60-475A-B187-C96DA696668B}" sibTransId="{FFE9BC20-090D-4712-B848-CD32E7A031F8}"/>
    <dgm:cxn modelId="{601150DF-3EBD-459B-893C-CE9FC7A6BCB9}" type="presOf" srcId="{594B4A36-69F3-445D-95C8-03032702AE17}" destId="{7EB928C9-743C-4598-8133-843E3FFD5CEF}" srcOrd="0" destOrd="0" presId="urn:microsoft.com/office/officeart/2005/8/layout/vList4"/>
    <dgm:cxn modelId="{A1EBDD1C-1E1A-4F55-8F73-4377023C21F0}" type="presOf" srcId="{74C97769-6299-4F80-8EE2-EE981EDF9DA8}" destId="{135CA345-9655-4B55-9901-38EA621EF416}" srcOrd="0" destOrd="2" presId="urn:microsoft.com/office/officeart/2005/8/layout/vList4"/>
    <dgm:cxn modelId="{ED5BF3F8-A2F6-4588-8308-441476726B0E}" type="presOf" srcId="{AF55128A-ECDC-490C-A584-10271EA5387C}" destId="{460119E0-04FC-4271-9341-A091E721CFEE}" srcOrd="1" destOrd="3" presId="urn:microsoft.com/office/officeart/2005/8/layout/vList4"/>
    <dgm:cxn modelId="{24982C50-3ECC-4ECF-A0F5-FBF9EBA69AC2}" srcId="{38EE3EB3-C6DF-4439-97E8-98607E955CEF}" destId="{594B4A36-69F3-445D-95C8-03032702AE17}" srcOrd="0" destOrd="0" parTransId="{C997BBAB-616F-4CE4-B267-CB274B4F7D98}" sibTransId="{BA7F055C-C3FE-4314-9EBD-C60C3A19502E}"/>
    <dgm:cxn modelId="{5F304839-555A-4F90-85FA-31D73E6ADB3E}" type="presOf" srcId="{2C8816C7-B473-439B-B763-526EAEF385C5}" destId="{FD048AB4-5C81-45C9-82AB-C06A5C64EED6}" srcOrd="0" destOrd="0" presId="urn:microsoft.com/office/officeart/2005/8/layout/vList4"/>
    <dgm:cxn modelId="{A6A5A9DD-9E9E-47FB-9E8D-D3E1CAE6C84A}" type="presOf" srcId="{386FDA0C-4523-4E49-A0E8-931F533615AE}" destId="{31A12365-FAC5-465A-B6BC-545967D4F46A}" srcOrd="1" destOrd="2" presId="urn:microsoft.com/office/officeart/2005/8/layout/vList4"/>
    <dgm:cxn modelId="{14AA9CE5-67D8-4A4D-8862-C2602E64ED7A}" type="presOf" srcId="{594B4A36-69F3-445D-95C8-03032702AE17}" destId="{31A12365-FAC5-465A-B6BC-545967D4F46A}" srcOrd="1" destOrd="0" presId="urn:microsoft.com/office/officeart/2005/8/layout/vList4"/>
    <dgm:cxn modelId="{8E1348A0-A0FC-4176-A19E-432249174AE3}" srcId="{5BE34BB7-B937-4CC4-B3AE-756FCDADC56F}" destId="{74C97769-6299-4F80-8EE2-EE981EDF9DA8}" srcOrd="1" destOrd="0" parTransId="{97785F3A-2E5E-4FFF-905F-F795E3C34CD5}" sibTransId="{889976EF-0B85-490E-AF5C-99F1FF4BB80B}"/>
    <dgm:cxn modelId="{CFA9DFB4-7AC7-496F-B7FE-326104CF8AB4}" type="presOf" srcId="{F0FDE6C8-B20B-4398-86A9-CFC693C70B07}" destId="{FD048AB4-5C81-45C9-82AB-C06A5C64EED6}" srcOrd="0" destOrd="2" presId="urn:microsoft.com/office/officeart/2005/8/layout/vList4"/>
    <dgm:cxn modelId="{E97A2E13-A1B7-44D7-97C4-A2B9F237DE73}" type="presOf" srcId="{5BE34BB7-B937-4CC4-B3AE-756FCDADC56F}" destId="{135CA345-9655-4B55-9901-38EA621EF416}" srcOrd="0" destOrd="0" presId="urn:microsoft.com/office/officeart/2005/8/layout/vList4"/>
    <dgm:cxn modelId="{7F30B282-0DA1-4D78-A42B-7771C3EA592E}" type="presOf" srcId="{AF55128A-ECDC-490C-A584-10271EA5387C}" destId="{135CA345-9655-4B55-9901-38EA621EF416}" srcOrd="0" destOrd="3" presId="urn:microsoft.com/office/officeart/2005/8/layout/vList4"/>
    <dgm:cxn modelId="{94CE8FCB-0A09-4CD5-B106-83926E3D247C}" srcId="{594B4A36-69F3-445D-95C8-03032702AE17}" destId="{386FDA0C-4523-4E49-A0E8-931F533615AE}" srcOrd="1" destOrd="0" parTransId="{924FEE9E-F53C-4E17-B1AA-2AE05FC1781D}" sibTransId="{8FD020DB-0305-4FEC-897E-4A4C0CEE75DE}"/>
    <dgm:cxn modelId="{DB52047F-B75F-4EF6-B308-D65CA5700F73}" type="presOf" srcId="{CBEA1B15-AAEF-45D5-BCE1-FAAACCE4D359}" destId="{FD048AB4-5C81-45C9-82AB-C06A5C64EED6}" srcOrd="0" destOrd="1" presId="urn:microsoft.com/office/officeart/2005/8/layout/vList4"/>
    <dgm:cxn modelId="{61691E2F-DEA0-4AD9-9CC5-BC8F73B9D263}" srcId="{5BE34BB7-B937-4CC4-B3AE-756FCDADC56F}" destId="{AF55128A-ECDC-490C-A584-10271EA5387C}" srcOrd="2" destOrd="0" parTransId="{D3368FB0-6967-44CD-AC68-0117D00E7585}" sibTransId="{2D59E947-DD2B-4B5A-A280-E1C6F0996B45}"/>
    <dgm:cxn modelId="{BD40367E-4490-424E-85E3-8641478A7181}" srcId="{38EE3EB3-C6DF-4439-97E8-98607E955CEF}" destId="{2C8816C7-B473-439B-B763-526EAEF385C5}" srcOrd="1" destOrd="0" parTransId="{F82D60FD-FB8F-4965-881E-38BF9DDDA98A}" sibTransId="{C82481B3-021F-4DB5-8278-9573D3EF7E89}"/>
    <dgm:cxn modelId="{7601F9C9-B912-4439-90CC-D25D04FD8C77}" srcId="{594B4A36-69F3-445D-95C8-03032702AE17}" destId="{42073538-7924-4C5C-B56B-B0722CDF42A1}" srcOrd="0" destOrd="0" parTransId="{D4C2AFF0-529B-431D-9EA5-B137162E2066}" sibTransId="{7F9C2D79-46C3-403F-A0D5-A518F824E868}"/>
    <dgm:cxn modelId="{0A660892-ED49-426A-AA5D-DC21D3DBE3EF}" type="presOf" srcId="{5BE34BB7-B937-4CC4-B3AE-756FCDADC56F}" destId="{460119E0-04FC-4271-9341-A091E721CFEE}" srcOrd="1" destOrd="0" presId="urn:microsoft.com/office/officeart/2005/8/layout/vList4"/>
    <dgm:cxn modelId="{33FF3C14-6208-4C07-86DA-A477B9BBB4DE}" srcId="{2C8816C7-B473-439B-B763-526EAEF385C5}" destId="{F0FDE6C8-B20B-4398-86A9-CFC693C70B07}" srcOrd="1" destOrd="0" parTransId="{FD71C7C2-D4FD-490F-BAAD-B8CA8A92724E}" sibTransId="{299481D5-1CA8-479B-B493-9308502B2556}"/>
    <dgm:cxn modelId="{D2E96161-03B4-4335-818B-47701CA11E3A}" type="presOf" srcId="{CBEA1B15-AAEF-45D5-BCE1-FAAACCE4D359}" destId="{ECBFD27D-C20E-4597-B4E8-3BF85BB356C3}" srcOrd="1" destOrd="1" presId="urn:microsoft.com/office/officeart/2005/8/layout/vList4"/>
    <dgm:cxn modelId="{B49070DE-5E67-4CD6-8D33-A2C32DF66FAB}" type="presOf" srcId="{5C5AB15D-265F-4BB4-BD63-4562B21E0CEE}" destId="{135CA345-9655-4B55-9901-38EA621EF416}" srcOrd="0" destOrd="1" presId="urn:microsoft.com/office/officeart/2005/8/layout/vList4"/>
    <dgm:cxn modelId="{607B7CAB-43A6-4417-BB13-63294BFF32EA}" type="presOf" srcId="{F0FDE6C8-B20B-4398-86A9-CFC693C70B07}" destId="{ECBFD27D-C20E-4597-B4E8-3BF85BB356C3}" srcOrd="1" destOrd="2" presId="urn:microsoft.com/office/officeart/2005/8/layout/vList4"/>
    <dgm:cxn modelId="{B93A3BAB-01D4-4B74-B8DA-01B1415C9DF4}" srcId="{5BE34BB7-B937-4CC4-B3AE-756FCDADC56F}" destId="{5C5AB15D-265F-4BB4-BD63-4562B21E0CEE}" srcOrd="0" destOrd="0" parTransId="{A523BC36-CBAB-490A-8867-FF622D03FF80}" sibTransId="{FAD667BC-BF86-48B4-8A09-1B9F134B40F8}"/>
    <dgm:cxn modelId="{08F59949-709E-442C-BB21-A2E69D35252E}" type="presOf" srcId="{42073538-7924-4C5C-B56B-B0722CDF42A1}" destId="{7EB928C9-743C-4598-8133-843E3FFD5CEF}" srcOrd="0" destOrd="1" presId="urn:microsoft.com/office/officeart/2005/8/layout/vList4"/>
    <dgm:cxn modelId="{9D7D4275-45E9-4AAD-8332-995D02C0AEC5}" srcId="{2C8816C7-B473-439B-B763-526EAEF385C5}" destId="{CBEA1B15-AAEF-45D5-BCE1-FAAACCE4D359}" srcOrd="0" destOrd="0" parTransId="{B9C15320-4A52-4ABE-96C2-822F5A8A8F20}" sibTransId="{030CAC17-E7F2-4F0E-A6B1-BFF73EDD0CD9}"/>
    <dgm:cxn modelId="{9CEF15EA-E691-42CF-A409-4A4EF15DA018}" type="presOf" srcId="{5C5AB15D-265F-4BB4-BD63-4562B21E0CEE}" destId="{460119E0-04FC-4271-9341-A091E721CFEE}" srcOrd="1" destOrd="1" presId="urn:microsoft.com/office/officeart/2005/8/layout/vList4"/>
    <dgm:cxn modelId="{5F464987-1578-4F8B-B247-0D53B55B427C}" type="presOf" srcId="{386FDA0C-4523-4E49-A0E8-931F533615AE}" destId="{7EB928C9-743C-4598-8133-843E3FFD5CEF}" srcOrd="0" destOrd="2" presId="urn:microsoft.com/office/officeart/2005/8/layout/vList4"/>
    <dgm:cxn modelId="{93CB807C-D1B1-4266-A961-23C40FA59074}" type="presOf" srcId="{2C8816C7-B473-439B-B763-526EAEF385C5}" destId="{ECBFD27D-C20E-4597-B4E8-3BF85BB356C3}" srcOrd="1" destOrd="0" presId="urn:microsoft.com/office/officeart/2005/8/layout/vList4"/>
    <dgm:cxn modelId="{1C256C71-4585-4197-8868-279E0EA41A81}" type="presOf" srcId="{38EE3EB3-C6DF-4439-97E8-98607E955CEF}" destId="{A3FECEE3-164C-4B35-A90C-3DE4E8DC7FCF}" srcOrd="0" destOrd="0" presId="urn:microsoft.com/office/officeart/2005/8/layout/vList4"/>
    <dgm:cxn modelId="{C889B412-F8E2-436E-AF4D-44A9BBA71520}" type="presParOf" srcId="{A3FECEE3-164C-4B35-A90C-3DE4E8DC7FCF}" destId="{8EA017F6-8318-4486-9CC7-BCAF0989A639}" srcOrd="0" destOrd="0" presId="urn:microsoft.com/office/officeart/2005/8/layout/vList4"/>
    <dgm:cxn modelId="{39B0909E-7789-4926-84EA-026EF353D5EC}" type="presParOf" srcId="{8EA017F6-8318-4486-9CC7-BCAF0989A639}" destId="{7EB928C9-743C-4598-8133-843E3FFD5CEF}" srcOrd="0" destOrd="0" presId="urn:microsoft.com/office/officeart/2005/8/layout/vList4"/>
    <dgm:cxn modelId="{DF08B984-E86F-41B6-A10D-CB6D2F2CD60E}" type="presParOf" srcId="{8EA017F6-8318-4486-9CC7-BCAF0989A639}" destId="{50D0B250-85C2-4ED8-9E6E-DC2EDC5B2703}" srcOrd="1" destOrd="0" presId="urn:microsoft.com/office/officeart/2005/8/layout/vList4"/>
    <dgm:cxn modelId="{9CEBD65C-B862-4E19-8CD5-76D4BDB51BE6}" type="presParOf" srcId="{8EA017F6-8318-4486-9CC7-BCAF0989A639}" destId="{31A12365-FAC5-465A-B6BC-545967D4F46A}" srcOrd="2" destOrd="0" presId="urn:microsoft.com/office/officeart/2005/8/layout/vList4"/>
    <dgm:cxn modelId="{D23F1476-19A9-4AD1-9C83-C849931B2059}" type="presParOf" srcId="{A3FECEE3-164C-4B35-A90C-3DE4E8DC7FCF}" destId="{C7130DC7-6EBB-4B43-B4F0-4341A27FE3E2}" srcOrd="1" destOrd="0" presId="urn:microsoft.com/office/officeart/2005/8/layout/vList4"/>
    <dgm:cxn modelId="{0AFADCFE-1C82-4CDC-B66B-B01EE9D194ED}" type="presParOf" srcId="{A3FECEE3-164C-4B35-A90C-3DE4E8DC7FCF}" destId="{2CA9B342-762D-4DC6-AEDC-FCDCFE9C32F1}" srcOrd="2" destOrd="0" presId="urn:microsoft.com/office/officeart/2005/8/layout/vList4"/>
    <dgm:cxn modelId="{DE2CCBF2-3A74-4DB9-8561-1C3C83DC083E}" type="presParOf" srcId="{2CA9B342-762D-4DC6-AEDC-FCDCFE9C32F1}" destId="{FD048AB4-5C81-45C9-82AB-C06A5C64EED6}" srcOrd="0" destOrd="0" presId="urn:microsoft.com/office/officeart/2005/8/layout/vList4"/>
    <dgm:cxn modelId="{AE84920B-C900-47D9-920E-8A9126D04419}" type="presParOf" srcId="{2CA9B342-762D-4DC6-AEDC-FCDCFE9C32F1}" destId="{5BEE7103-34C6-42A4-BD27-9648D56841CE}" srcOrd="1" destOrd="0" presId="urn:microsoft.com/office/officeart/2005/8/layout/vList4"/>
    <dgm:cxn modelId="{BAB321CC-762C-4A68-9BAF-F531CE6F8201}" type="presParOf" srcId="{2CA9B342-762D-4DC6-AEDC-FCDCFE9C32F1}" destId="{ECBFD27D-C20E-4597-B4E8-3BF85BB356C3}" srcOrd="2" destOrd="0" presId="urn:microsoft.com/office/officeart/2005/8/layout/vList4"/>
    <dgm:cxn modelId="{D40F350C-8022-489B-9D3A-CA34A1D25A8F}" type="presParOf" srcId="{A3FECEE3-164C-4B35-A90C-3DE4E8DC7FCF}" destId="{AB300021-2D6A-4ED9-965D-8F69D1BBD670}" srcOrd="3" destOrd="0" presId="urn:microsoft.com/office/officeart/2005/8/layout/vList4"/>
    <dgm:cxn modelId="{B924D76F-F538-4E58-8B5A-9F15B64187AF}" type="presParOf" srcId="{A3FECEE3-164C-4B35-A90C-3DE4E8DC7FCF}" destId="{87E15C3A-44CB-4AB2-A66A-9D5139CE9253}" srcOrd="4" destOrd="0" presId="urn:microsoft.com/office/officeart/2005/8/layout/vList4"/>
    <dgm:cxn modelId="{C9094F5C-C979-4478-909C-1A6E3B5A0A5C}" type="presParOf" srcId="{87E15C3A-44CB-4AB2-A66A-9D5139CE9253}" destId="{135CA345-9655-4B55-9901-38EA621EF416}" srcOrd="0" destOrd="0" presId="urn:microsoft.com/office/officeart/2005/8/layout/vList4"/>
    <dgm:cxn modelId="{2E9BE5B4-74E1-471A-BAEE-D5604CA66EE5}" type="presParOf" srcId="{87E15C3A-44CB-4AB2-A66A-9D5139CE9253}" destId="{F5FBD0B1-993A-4435-B171-A89D1F54EEF3}" srcOrd="1" destOrd="0" presId="urn:microsoft.com/office/officeart/2005/8/layout/vList4"/>
    <dgm:cxn modelId="{A074464F-750E-447F-BEFC-25FB5913876A}" type="presParOf" srcId="{87E15C3A-44CB-4AB2-A66A-9D5139CE9253}" destId="{460119E0-04FC-4271-9341-A091E721CFEE}" srcOrd="2" destOrd="0" presId="urn:microsoft.com/office/officeart/2005/8/layout/vList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DE0A69-F81F-4DC4-9709-E32BC2DA7CF5}" type="doc">
      <dgm:prSet loTypeId="urn:microsoft.com/office/officeart/2005/8/layout/hierarchy1" loCatId="hierarchy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C40DCCE-1204-4EA4-BD75-4DAE14C52853}">
      <dgm:prSet phldrT="[Texto]"/>
      <dgm:spPr/>
      <dgm:t>
        <a:bodyPr/>
        <a:lstStyle/>
        <a:p>
          <a:r>
            <a:rPr lang="es-ES" dirty="0" smtClean="0"/>
            <a:t>Materia </a:t>
          </a:r>
          <a:endParaRPr lang="es-ES" dirty="0"/>
        </a:p>
      </dgm:t>
    </dgm:pt>
    <dgm:pt modelId="{CD3FEE33-B263-462C-949F-B8CFA94D2934}" type="parTrans" cxnId="{BB00B116-CC44-4888-9378-F8A368F7B114}">
      <dgm:prSet/>
      <dgm:spPr/>
      <dgm:t>
        <a:bodyPr/>
        <a:lstStyle/>
        <a:p>
          <a:endParaRPr lang="es-ES"/>
        </a:p>
      </dgm:t>
    </dgm:pt>
    <dgm:pt modelId="{A6DC3C4A-A4AC-4E85-BA61-322E51E3890E}" type="sibTrans" cxnId="{BB00B116-CC44-4888-9378-F8A368F7B114}">
      <dgm:prSet/>
      <dgm:spPr/>
      <dgm:t>
        <a:bodyPr/>
        <a:lstStyle/>
        <a:p>
          <a:endParaRPr lang="es-ES"/>
        </a:p>
      </dgm:t>
    </dgm:pt>
    <dgm:pt modelId="{C2B4EAA8-694F-4A60-80FB-996C21E9E35D}">
      <dgm:prSet phldrT="[Texto]"/>
      <dgm:spPr/>
      <dgm:t>
        <a:bodyPr/>
        <a:lstStyle/>
        <a:p>
          <a:r>
            <a:rPr lang="es-ES" dirty="0" smtClean="0"/>
            <a:t>Sustancias puras</a:t>
          </a:r>
          <a:endParaRPr lang="es-ES" dirty="0"/>
        </a:p>
      </dgm:t>
    </dgm:pt>
    <dgm:pt modelId="{52C4DF23-703B-4D05-BEE4-F3EF8461B35A}" type="parTrans" cxnId="{51C61A73-F7E2-4F6F-8A2B-AD81C67904F8}">
      <dgm:prSet/>
      <dgm:spPr/>
      <dgm:t>
        <a:bodyPr/>
        <a:lstStyle/>
        <a:p>
          <a:endParaRPr lang="es-ES"/>
        </a:p>
      </dgm:t>
    </dgm:pt>
    <dgm:pt modelId="{D70FD46D-E7C3-4211-9C50-6BE510CDB8C4}" type="sibTrans" cxnId="{51C61A73-F7E2-4F6F-8A2B-AD81C67904F8}">
      <dgm:prSet/>
      <dgm:spPr/>
      <dgm:t>
        <a:bodyPr/>
        <a:lstStyle/>
        <a:p>
          <a:endParaRPr lang="es-ES"/>
        </a:p>
      </dgm:t>
    </dgm:pt>
    <dgm:pt modelId="{2BFB7CF7-426D-4175-9537-626AA5DB77E0}">
      <dgm:prSet phldrT="[Texto]"/>
      <dgm:spPr/>
      <dgm:t>
        <a:bodyPr/>
        <a:lstStyle/>
        <a:p>
          <a:r>
            <a:rPr lang="es-ES" dirty="0" smtClean="0"/>
            <a:t>Elementos </a:t>
          </a:r>
          <a:endParaRPr lang="es-ES" dirty="0"/>
        </a:p>
      </dgm:t>
    </dgm:pt>
    <dgm:pt modelId="{206D0FD6-7BCD-49DE-AE67-1B7A86573364}" type="parTrans" cxnId="{EEB9ADB2-389B-4C95-BDE9-7C2162105E31}">
      <dgm:prSet/>
      <dgm:spPr/>
      <dgm:t>
        <a:bodyPr/>
        <a:lstStyle/>
        <a:p>
          <a:endParaRPr lang="es-ES"/>
        </a:p>
      </dgm:t>
    </dgm:pt>
    <dgm:pt modelId="{42509A3D-604F-47D6-B3E4-B8BF93521EEC}" type="sibTrans" cxnId="{EEB9ADB2-389B-4C95-BDE9-7C2162105E31}">
      <dgm:prSet/>
      <dgm:spPr/>
      <dgm:t>
        <a:bodyPr/>
        <a:lstStyle/>
        <a:p>
          <a:endParaRPr lang="es-ES"/>
        </a:p>
      </dgm:t>
    </dgm:pt>
    <dgm:pt modelId="{BFCB71F0-F5F1-4BCB-8BE5-90243D7EECA5}">
      <dgm:prSet phldrT="[Texto]"/>
      <dgm:spPr/>
      <dgm:t>
        <a:bodyPr/>
        <a:lstStyle/>
        <a:p>
          <a:r>
            <a:rPr lang="es-ES" dirty="0" smtClean="0"/>
            <a:t>Compuestos </a:t>
          </a:r>
          <a:endParaRPr lang="es-ES" dirty="0"/>
        </a:p>
      </dgm:t>
    </dgm:pt>
    <dgm:pt modelId="{12DF0E84-C045-40A3-9428-9AF74D631EC1}" type="parTrans" cxnId="{BE84E86B-6A92-4A2C-B746-CB96B556E2FB}">
      <dgm:prSet/>
      <dgm:spPr/>
      <dgm:t>
        <a:bodyPr/>
        <a:lstStyle/>
        <a:p>
          <a:endParaRPr lang="es-ES"/>
        </a:p>
      </dgm:t>
    </dgm:pt>
    <dgm:pt modelId="{8CE5357B-838E-4392-A135-ECB585C0C507}" type="sibTrans" cxnId="{BE84E86B-6A92-4A2C-B746-CB96B556E2FB}">
      <dgm:prSet/>
      <dgm:spPr/>
      <dgm:t>
        <a:bodyPr/>
        <a:lstStyle/>
        <a:p>
          <a:endParaRPr lang="es-ES"/>
        </a:p>
      </dgm:t>
    </dgm:pt>
    <dgm:pt modelId="{DD97F8B6-EF07-4BED-BF5B-0303F06CFDE0}">
      <dgm:prSet phldrT="[Texto]"/>
      <dgm:spPr/>
      <dgm:t>
        <a:bodyPr/>
        <a:lstStyle/>
        <a:p>
          <a:r>
            <a:rPr lang="es-ES" dirty="0" smtClean="0"/>
            <a:t>Mezclas </a:t>
          </a:r>
          <a:endParaRPr lang="es-ES" dirty="0"/>
        </a:p>
      </dgm:t>
    </dgm:pt>
    <dgm:pt modelId="{6B6E0571-F323-4211-A970-8ABA4B77B27C}" type="parTrans" cxnId="{34482508-D266-45BD-BD90-3A9FE47CCD2A}">
      <dgm:prSet/>
      <dgm:spPr/>
      <dgm:t>
        <a:bodyPr/>
        <a:lstStyle/>
        <a:p>
          <a:endParaRPr lang="es-ES"/>
        </a:p>
      </dgm:t>
    </dgm:pt>
    <dgm:pt modelId="{B2C97589-4C4B-4B32-BF58-871AF4454650}" type="sibTrans" cxnId="{34482508-D266-45BD-BD90-3A9FE47CCD2A}">
      <dgm:prSet/>
      <dgm:spPr/>
      <dgm:t>
        <a:bodyPr/>
        <a:lstStyle/>
        <a:p>
          <a:endParaRPr lang="es-ES"/>
        </a:p>
      </dgm:t>
    </dgm:pt>
    <dgm:pt modelId="{2A6B2A23-DE83-408D-A5FE-9F8EDC610000}">
      <dgm:prSet phldrT="[Texto]"/>
      <dgm:spPr/>
      <dgm:t>
        <a:bodyPr/>
        <a:lstStyle/>
        <a:p>
          <a:r>
            <a:rPr lang="es-ES" dirty="0" smtClean="0"/>
            <a:t>Heterogéneas </a:t>
          </a:r>
          <a:endParaRPr lang="es-ES" dirty="0"/>
        </a:p>
      </dgm:t>
    </dgm:pt>
    <dgm:pt modelId="{C73F71EE-7727-41B6-A2EB-A55A0E741BBA}" type="parTrans" cxnId="{0CF31636-5E6B-4831-9231-647052CA72AA}">
      <dgm:prSet/>
      <dgm:spPr/>
      <dgm:t>
        <a:bodyPr/>
        <a:lstStyle/>
        <a:p>
          <a:endParaRPr lang="es-ES"/>
        </a:p>
      </dgm:t>
    </dgm:pt>
    <dgm:pt modelId="{37CA01D2-C24D-466E-95A9-FB6FDB7AA562}" type="sibTrans" cxnId="{0CF31636-5E6B-4831-9231-647052CA72AA}">
      <dgm:prSet/>
      <dgm:spPr/>
      <dgm:t>
        <a:bodyPr/>
        <a:lstStyle/>
        <a:p>
          <a:endParaRPr lang="es-ES"/>
        </a:p>
      </dgm:t>
    </dgm:pt>
    <dgm:pt modelId="{BC6AEAA4-4120-4838-B197-24C1B076296C}">
      <dgm:prSet phldrT="[Texto]"/>
      <dgm:spPr/>
      <dgm:t>
        <a:bodyPr/>
        <a:lstStyle/>
        <a:p>
          <a:r>
            <a:rPr lang="es-ES" dirty="0" smtClean="0"/>
            <a:t>Homogéneas </a:t>
          </a:r>
          <a:endParaRPr lang="es-ES" dirty="0"/>
        </a:p>
      </dgm:t>
    </dgm:pt>
    <dgm:pt modelId="{3A6BE9F0-9943-4349-8B4E-2B39E37DD9A3}" type="parTrans" cxnId="{7AC703AD-4D52-4F3C-9509-8871A34BD499}">
      <dgm:prSet/>
      <dgm:spPr/>
      <dgm:t>
        <a:bodyPr/>
        <a:lstStyle/>
        <a:p>
          <a:endParaRPr lang="es-ES"/>
        </a:p>
      </dgm:t>
    </dgm:pt>
    <dgm:pt modelId="{33C77B66-4116-4077-BD33-30742440EDC7}" type="sibTrans" cxnId="{7AC703AD-4D52-4F3C-9509-8871A34BD499}">
      <dgm:prSet/>
      <dgm:spPr/>
      <dgm:t>
        <a:bodyPr/>
        <a:lstStyle/>
        <a:p>
          <a:endParaRPr lang="es-ES"/>
        </a:p>
      </dgm:t>
    </dgm:pt>
    <dgm:pt modelId="{EC27ECD5-405C-49B4-9BB0-F87533E18BEA}" type="pres">
      <dgm:prSet presAssocID="{84DE0A69-F81F-4DC4-9709-E32BC2DA7C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FA30BF6-E7F0-4513-84B9-DBE2154FF0E5}" type="pres">
      <dgm:prSet presAssocID="{6C40DCCE-1204-4EA4-BD75-4DAE14C52853}" presName="hierRoot1" presStyleCnt="0"/>
      <dgm:spPr/>
    </dgm:pt>
    <dgm:pt modelId="{87BD5F58-A46C-49BF-AC88-3C0390F89480}" type="pres">
      <dgm:prSet presAssocID="{6C40DCCE-1204-4EA4-BD75-4DAE14C52853}" presName="composite" presStyleCnt="0"/>
      <dgm:spPr/>
    </dgm:pt>
    <dgm:pt modelId="{E66D2CBF-438F-4E64-9BDB-8BAF36428D32}" type="pres">
      <dgm:prSet presAssocID="{6C40DCCE-1204-4EA4-BD75-4DAE14C52853}" presName="background" presStyleLbl="node0" presStyleIdx="0" presStyleCnt="1"/>
      <dgm:spPr/>
    </dgm:pt>
    <dgm:pt modelId="{82D35EB8-D638-4F65-A5C6-842F7B67C764}" type="pres">
      <dgm:prSet presAssocID="{6C40DCCE-1204-4EA4-BD75-4DAE14C5285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7634F4-D489-45D3-8B47-F3417E0A28BC}" type="pres">
      <dgm:prSet presAssocID="{6C40DCCE-1204-4EA4-BD75-4DAE14C52853}" presName="hierChild2" presStyleCnt="0"/>
      <dgm:spPr/>
    </dgm:pt>
    <dgm:pt modelId="{7049F89E-7F58-42B3-94A4-9C84D0BB0495}" type="pres">
      <dgm:prSet presAssocID="{52C4DF23-703B-4D05-BEE4-F3EF8461B35A}" presName="Name10" presStyleLbl="parChTrans1D2" presStyleIdx="0" presStyleCnt="2"/>
      <dgm:spPr/>
      <dgm:t>
        <a:bodyPr/>
        <a:lstStyle/>
        <a:p>
          <a:endParaRPr lang="es-ES"/>
        </a:p>
      </dgm:t>
    </dgm:pt>
    <dgm:pt modelId="{2B6E585B-6C08-4A1D-A8E6-A868B23E40EC}" type="pres">
      <dgm:prSet presAssocID="{C2B4EAA8-694F-4A60-80FB-996C21E9E35D}" presName="hierRoot2" presStyleCnt="0"/>
      <dgm:spPr/>
    </dgm:pt>
    <dgm:pt modelId="{294BEB65-FD04-44E7-99E5-440EF9734275}" type="pres">
      <dgm:prSet presAssocID="{C2B4EAA8-694F-4A60-80FB-996C21E9E35D}" presName="composite2" presStyleCnt="0"/>
      <dgm:spPr/>
    </dgm:pt>
    <dgm:pt modelId="{A395E40A-1566-4574-B317-E259787CF5FF}" type="pres">
      <dgm:prSet presAssocID="{C2B4EAA8-694F-4A60-80FB-996C21E9E35D}" presName="background2" presStyleLbl="node2" presStyleIdx="0" presStyleCnt="2"/>
      <dgm:spPr/>
    </dgm:pt>
    <dgm:pt modelId="{EB1911F6-AFA9-42DB-8511-67ABC986EDC4}" type="pres">
      <dgm:prSet presAssocID="{C2B4EAA8-694F-4A60-80FB-996C21E9E35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9BF8EA-B409-400A-8985-D615E5C2C0DD}" type="pres">
      <dgm:prSet presAssocID="{C2B4EAA8-694F-4A60-80FB-996C21E9E35D}" presName="hierChild3" presStyleCnt="0"/>
      <dgm:spPr/>
    </dgm:pt>
    <dgm:pt modelId="{40AC62F1-AE91-4743-9FDF-CDA3AB9A187F}" type="pres">
      <dgm:prSet presAssocID="{206D0FD6-7BCD-49DE-AE67-1B7A86573364}" presName="Name17" presStyleLbl="parChTrans1D3" presStyleIdx="0" presStyleCnt="4"/>
      <dgm:spPr/>
      <dgm:t>
        <a:bodyPr/>
        <a:lstStyle/>
        <a:p>
          <a:endParaRPr lang="es-ES"/>
        </a:p>
      </dgm:t>
    </dgm:pt>
    <dgm:pt modelId="{23A35573-AAA9-420A-AFC9-E9805C64D75A}" type="pres">
      <dgm:prSet presAssocID="{2BFB7CF7-426D-4175-9537-626AA5DB77E0}" presName="hierRoot3" presStyleCnt="0"/>
      <dgm:spPr/>
    </dgm:pt>
    <dgm:pt modelId="{D490F0FE-F119-4144-A71D-380384573A3C}" type="pres">
      <dgm:prSet presAssocID="{2BFB7CF7-426D-4175-9537-626AA5DB77E0}" presName="composite3" presStyleCnt="0"/>
      <dgm:spPr/>
    </dgm:pt>
    <dgm:pt modelId="{5FEFFD9F-81E2-4435-BBDB-A291894D4DF8}" type="pres">
      <dgm:prSet presAssocID="{2BFB7CF7-426D-4175-9537-626AA5DB77E0}" presName="background3" presStyleLbl="node3" presStyleIdx="0" presStyleCnt="4"/>
      <dgm:spPr/>
    </dgm:pt>
    <dgm:pt modelId="{6DBB8160-B1E7-409C-A0E3-290CB836C4A6}" type="pres">
      <dgm:prSet presAssocID="{2BFB7CF7-426D-4175-9537-626AA5DB77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6983B-F0F2-4E6F-874C-173CFA562781}" type="pres">
      <dgm:prSet presAssocID="{2BFB7CF7-426D-4175-9537-626AA5DB77E0}" presName="hierChild4" presStyleCnt="0"/>
      <dgm:spPr/>
    </dgm:pt>
    <dgm:pt modelId="{6A7C4AFC-1C42-4E9F-887B-4185C13B4715}" type="pres">
      <dgm:prSet presAssocID="{12DF0E84-C045-40A3-9428-9AF74D631EC1}" presName="Name17" presStyleLbl="parChTrans1D3" presStyleIdx="1" presStyleCnt="4"/>
      <dgm:spPr/>
      <dgm:t>
        <a:bodyPr/>
        <a:lstStyle/>
        <a:p>
          <a:endParaRPr lang="es-ES"/>
        </a:p>
      </dgm:t>
    </dgm:pt>
    <dgm:pt modelId="{7F3EA957-D0CC-4DDB-90BA-A23F25D43658}" type="pres">
      <dgm:prSet presAssocID="{BFCB71F0-F5F1-4BCB-8BE5-90243D7EECA5}" presName="hierRoot3" presStyleCnt="0"/>
      <dgm:spPr/>
    </dgm:pt>
    <dgm:pt modelId="{D9BAA88C-3B08-4EAC-A59B-DF4717C9ADFF}" type="pres">
      <dgm:prSet presAssocID="{BFCB71F0-F5F1-4BCB-8BE5-90243D7EECA5}" presName="composite3" presStyleCnt="0"/>
      <dgm:spPr/>
    </dgm:pt>
    <dgm:pt modelId="{380EB521-2DCD-46F1-93C3-D1C74ADDCB49}" type="pres">
      <dgm:prSet presAssocID="{BFCB71F0-F5F1-4BCB-8BE5-90243D7EECA5}" presName="background3" presStyleLbl="node3" presStyleIdx="1" presStyleCnt="4"/>
      <dgm:spPr/>
    </dgm:pt>
    <dgm:pt modelId="{0FF7B298-5E1D-4EC1-8FA7-31B04F2AB24D}" type="pres">
      <dgm:prSet presAssocID="{BFCB71F0-F5F1-4BCB-8BE5-90243D7EECA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73F40E-7555-41C7-96E8-CAB11C8A1A0C}" type="pres">
      <dgm:prSet presAssocID="{BFCB71F0-F5F1-4BCB-8BE5-90243D7EECA5}" presName="hierChild4" presStyleCnt="0"/>
      <dgm:spPr/>
    </dgm:pt>
    <dgm:pt modelId="{9C510343-3328-4D65-AA19-69CE66032546}" type="pres">
      <dgm:prSet presAssocID="{6B6E0571-F323-4211-A970-8ABA4B77B27C}" presName="Name10" presStyleLbl="parChTrans1D2" presStyleIdx="1" presStyleCnt="2"/>
      <dgm:spPr/>
      <dgm:t>
        <a:bodyPr/>
        <a:lstStyle/>
        <a:p>
          <a:endParaRPr lang="es-ES"/>
        </a:p>
      </dgm:t>
    </dgm:pt>
    <dgm:pt modelId="{E082EC1D-E88B-4FE2-825A-FD5817BE1D11}" type="pres">
      <dgm:prSet presAssocID="{DD97F8B6-EF07-4BED-BF5B-0303F06CFDE0}" presName="hierRoot2" presStyleCnt="0"/>
      <dgm:spPr/>
    </dgm:pt>
    <dgm:pt modelId="{02FAEA1C-9599-48E9-BC5C-1CB06B1075CB}" type="pres">
      <dgm:prSet presAssocID="{DD97F8B6-EF07-4BED-BF5B-0303F06CFDE0}" presName="composite2" presStyleCnt="0"/>
      <dgm:spPr/>
    </dgm:pt>
    <dgm:pt modelId="{5451C82D-4892-4FD7-87CA-3151AA124E7D}" type="pres">
      <dgm:prSet presAssocID="{DD97F8B6-EF07-4BED-BF5B-0303F06CFDE0}" presName="background2" presStyleLbl="node2" presStyleIdx="1" presStyleCnt="2"/>
      <dgm:spPr/>
    </dgm:pt>
    <dgm:pt modelId="{67088BBC-4B3B-4787-AB75-CF2C62950C42}" type="pres">
      <dgm:prSet presAssocID="{DD97F8B6-EF07-4BED-BF5B-0303F06CFDE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A79A2-A645-4886-B30C-1B6BDF4FC630}" type="pres">
      <dgm:prSet presAssocID="{DD97F8B6-EF07-4BED-BF5B-0303F06CFDE0}" presName="hierChild3" presStyleCnt="0"/>
      <dgm:spPr/>
    </dgm:pt>
    <dgm:pt modelId="{6A4EE123-DC4C-4181-A7E6-C8B2CF972BA1}" type="pres">
      <dgm:prSet presAssocID="{C73F71EE-7727-41B6-A2EB-A55A0E741BBA}" presName="Name17" presStyleLbl="parChTrans1D3" presStyleIdx="2" presStyleCnt="4"/>
      <dgm:spPr/>
      <dgm:t>
        <a:bodyPr/>
        <a:lstStyle/>
        <a:p>
          <a:endParaRPr lang="es-ES"/>
        </a:p>
      </dgm:t>
    </dgm:pt>
    <dgm:pt modelId="{731DE23B-ABAE-466D-9579-DEF7611E7529}" type="pres">
      <dgm:prSet presAssocID="{2A6B2A23-DE83-408D-A5FE-9F8EDC610000}" presName="hierRoot3" presStyleCnt="0"/>
      <dgm:spPr/>
    </dgm:pt>
    <dgm:pt modelId="{49A76407-AB7B-46E3-8F54-C71E1646E5DE}" type="pres">
      <dgm:prSet presAssocID="{2A6B2A23-DE83-408D-A5FE-9F8EDC610000}" presName="composite3" presStyleCnt="0"/>
      <dgm:spPr/>
    </dgm:pt>
    <dgm:pt modelId="{29F032C1-68A1-41F4-9E44-A9F117C69415}" type="pres">
      <dgm:prSet presAssocID="{2A6B2A23-DE83-408D-A5FE-9F8EDC610000}" presName="background3" presStyleLbl="node3" presStyleIdx="2" presStyleCnt="4"/>
      <dgm:spPr/>
    </dgm:pt>
    <dgm:pt modelId="{F17B2D5F-0786-48DA-A4FC-26A0620EE4F8}" type="pres">
      <dgm:prSet presAssocID="{2A6B2A23-DE83-408D-A5FE-9F8EDC61000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022AF-8829-4111-BEFD-DF25644ECCDB}" type="pres">
      <dgm:prSet presAssocID="{2A6B2A23-DE83-408D-A5FE-9F8EDC610000}" presName="hierChild4" presStyleCnt="0"/>
      <dgm:spPr/>
    </dgm:pt>
    <dgm:pt modelId="{F5EBB1CA-D685-45CD-B163-6826FC08C090}" type="pres">
      <dgm:prSet presAssocID="{3A6BE9F0-9943-4349-8B4E-2B39E37DD9A3}" presName="Name17" presStyleLbl="parChTrans1D3" presStyleIdx="3" presStyleCnt="4"/>
      <dgm:spPr/>
      <dgm:t>
        <a:bodyPr/>
        <a:lstStyle/>
        <a:p>
          <a:endParaRPr lang="es-ES"/>
        </a:p>
      </dgm:t>
    </dgm:pt>
    <dgm:pt modelId="{B1A8820D-01A3-4ABD-B685-F93C00417237}" type="pres">
      <dgm:prSet presAssocID="{BC6AEAA4-4120-4838-B197-24C1B076296C}" presName="hierRoot3" presStyleCnt="0"/>
      <dgm:spPr/>
    </dgm:pt>
    <dgm:pt modelId="{F19A983E-2A79-4223-A8F9-877881EEE8F8}" type="pres">
      <dgm:prSet presAssocID="{BC6AEAA4-4120-4838-B197-24C1B076296C}" presName="composite3" presStyleCnt="0"/>
      <dgm:spPr/>
    </dgm:pt>
    <dgm:pt modelId="{0E99DC45-1B1C-4DBA-BE72-257BD2BEDDA9}" type="pres">
      <dgm:prSet presAssocID="{BC6AEAA4-4120-4838-B197-24C1B076296C}" presName="background3" presStyleLbl="node3" presStyleIdx="3" presStyleCnt="4"/>
      <dgm:spPr/>
    </dgm:pt>
    <dgm:pt modelId="{35F86CCD-BF3A-426B-829F-FE8E6945CC61}" type="pres">
      <dgm:prSet presAssocID="{BC6AEAA4-4120-4838-B197-24C1B076296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CA5661-AA85-41C2-92F1-3E90DE054D67}" type="pres">
      <dgm:prSet presAssocID="{BC6AEAA4-4120-4838-B197-24C1B076296C}" presName="hierChild4" presStyleCnt="0"/>
      <dgm:spPr/>
    </dgm:pt>
  </dgm:ptLst>
  <dgm:cxnLst>
    <dgm:cxn modelId="{3857FBE7-292B-4D3C-8F50-9F5A5857D1D2}" type="presOf" srcId="{6B6E0571-F323-4211-A970-8ABA4B77B27C}" destId="{9C510343-3328-4D65-AA19-69CE66032546}" srcOrd="0" destOrd="0" presId="urn:microsoft.com/office/officeart/2005/8/layout/hierarchy1"/>
    <dgm:cxn modelId="{EEB9ADB2-389B-4C95-BDE9-7C2162105E31}" srcId="{C2B4EAA8-694F-4A60-80FB-996C21E9E35D}" destId="{2BFB7CF7-426D-4175-9537-626AA5DB77E0}" srcOrd="0" destOrd="0" parTransId="{206D0FD6-7BCD-49DE-AE67-1B7A86573364}" sibTransId="{42509A3D-604F-47D6-B3E4-B8BF93521EEC}"/>
    <dgm:cxn modelId="{BE84E86B-6A92-4A2C-B746-CB96B556E2FB}" srcId="{C2B4EAA8-694F-4A60-80FB-996C21E9E35D}" destId="{BFCB71F0-F5F1-4BCB-8BE5-90243D7EECA5}" srcOrd="1" destOrd="0" parTransId="{12DF0E84-C045-40A3-9428-9AF74D631EC1}" sibTransId="{8CE5357B-838E-4392-A135-ECB585C0C507}"/>
    <dgm:cxn modelId="{F3FAD4BE-C34E-45ED-99D5-F00BCECEC565}" type="presOf" srcId="{12DF0E84-C045-40A3-9428-9AF74D631EC1}" destId="{6A7C4AFC-1C42-4E9F-887B-4185C13B4715}" srcOrd="0" destOrd="0" presId="urn:microsoft.com/office/officeart/2005/8/layout/hierarchy1"/>
    <dgm:cxn modelId="{51C61A73-F7E2-4F6F-8A2B-AD81C67904F8}" srcId="{6C40DCCE-1204-4EA4-BD75-4DAE14C52853}" destId="{C2B4EAA8-694F-4A60-80FB-996C21E9E35D}" srcOrd="0" destOrd="0" parTransId="{52C4DF23-703B-4D05-BEE4-F3EF8461B35A}" sibTransId="{D70FD46D-E7C3-4211-9C50-6BE510CDB8C4}"/>
    <dgm:cxn modelId="{09611A1A-237B-4906-858D-DC9C0A9FD66B}" type="presOf" srcId="{2BFB7CF7-426D-4175-9537-626AA5DB77E0}" destId="{6DBB8160-B1E7-409C-A0E3-290CB836C4A6}" srcOrd="0" destOrd="0" presId="urn:microsoft.com/office/officeart/2005/8/layout/hierarchy1"/>
    <dgm:cxn modelId="{F0134987-4484-43E6-85BD-9D291533CF9F}" type="presOf" srcId="{BFCB71F0-F5F1-4BCB-8BE5-90243D7EECA5}" destId="{0FF7B298-5E1D-4EC1-8FA7-31B04F2AB24D}" srcOrd="0" destOrd="0" presId="urn:microsoft.com/office/officeart/2005/8/layout/hierarchy1"/>
    <dgm:cxn modelId="{BB00B116-CC44-4888-9378-F8A368F7B114}" srcId="{84DE0A69-F81F-4DC4-9709-E32BC2DA7CF5}" destId="{6C40DCCE-1204-4EA4-BD75-4DAE14C52853}" srcOrd="0" destOrd="0" parTransId="{CD3FEE33-B263-462C-949F-B8CFA94D2934}" sibTransId="{A6DC3C4A-A4AC-4E85-BA61-322E51E3890E}"/>
    <dgm:cxn modelId="{EEFBA522-0769-4AF6-9289-26CCEAD0CA53}" type="presOf" srcId="{C73F71EE-7727-41B6-A2EB-A55A0E741BBA}" destId="{6A4EE123-DC4C-4181-A7E6-C8B2CF972BA1}" srcOrd="0" destOrd="0" presId="urn:microsoft.com/office/officeart/2005/8/layout/hierarchy1"/>
    <dgm:cxn modelId="{7AC703AD-4D52-4F3C-9509-8871A34BD499}" srcId="{DD97F8B6-EF07-4BED-BF5B-0303F06CFDE0}" destId="{BC6AEAA4-4120-4838-B197-24C1B076296C}" srcOrd="1" destOrd="0" parTransId="{3A6BE9F0-9943-4349-8B4E-2B39E37DD9A3}" sibTransId="{33C77B66-4116-4077-BD33-30742440EDC7}"/>
    <dgm:cxn modelId="{01F634D2-F423-4F30-8C1F-6C59E982D9A6}" type="presOf" srcId="{3A6BE9F0-9943-4349-8B4E-2B39E37DD9A3}" destId="{F5EBB1CA-D685-45CD-B163-6826FC08C090}" srcOrd="0" destOrd="0" presId="urn:microsoft.com/office/officeart/2005/8/layout/hierarchy1"/>
    <dgm:cxn modelId="{B609709F-3BAC-4D24-A37D-4F0C5588F8E8}" type="presOf" srcId="{206D0FD6-7BCD-49DE-AE67-1B7A86573364}" destId="{40AC62F1-AE91-4743-9FDF-CDA3AB9A187F}" srcOrd="0" destOrd="0" presId="urn:microsoft.com/office/officeart/2005/8/layout/hierarchy1"/>
    <dgm:cxn modelId="{8990D8AA-10E8-4D5E-B7D8-B99A6B0C3DC1}" type="presOf" srcId="{6C40DCCE-1204-4EA4-BD75-4DAE14C52853}" destId="{82D35EB8-D638-4F65-A5C6-842F7B67C764}" srcOrd="0" destOrd="0" presId="urn:microsoft.com/office/officeart/2005/8/layout/hierarchy1"/>
    <dgm:cxn modelId="{34482508-D266-45BD-BD90-3A9FE47CCD2A}" srcId="{6C40DCCE-1204-4EA4-BD75-4DAE14C52853}" destId="{DD97F8B6-EF07-4BED-BF5B-0303F06CFDE0}" srcOrd="1" destOrd="0" parTransId="{6B6E0571-F323-4211-A970-8ABA4B77B27C}" sibTransId="{B2C97589-4C4B-4B32-BF58-871AF4454650}"/>
    <dgm:cxn modelId="{48E77F33-C1A8-48D5-BB0D-6DEF47DE4871}" type="presOf" srcId="{BC6AEAA4-4120-4838-B197-24C1B076296C}" destId="{35F86CCD-BF3A-426B-829F-FE8E6945CC61}" srcOrd="0" destOrd="0" presId="urn:microsoft.com/office/officeart/2005/8/layout/hierarchy1"/>
    <dgm:cxn modelId="{270F2E4E-BE6F-4175-8F4A-C2DDD83DEB02}" type="presOf" srcId="{84DE0A69-F81F-4DC4-9709-E32BC2DA7CF5}" destId="{EC27ECD5-405C-49B4-9BB0-F87533E18BEA}" srcOrd="0" destOrd="0" presId="urn:microsoft.com/office/officeart/2005/8/layout/hierarchy1"/>
    <dgm:cxn modelId="{431FD59C-E348-4332-9C80-3AE027EA3397}" type="presOf" srcId="{2A6B2A23-DE83-408D-A5FE-9F8EDC610000}" destId="{F17B2D5F-0786-48DA-A4FC-26A0620EE4F8}" srcOrd="0" destOrd="0" presId="urn:microsoft.com/office/officeart/2005/8/layout/hierarchy1"/>
    <dgm:cxn modelId="{04995A2A-4419-492D-A9AF-CF62B9A22BFF}" type="presOf" srcId="{C2B4EAA8-694F-4A60-80FB-996C21E9E35D}" destId="{EB1911F6-AFA9-42DB-8511-67ABC986EDC4}" srcOrd="0" destOrd="0" presId="urn:microsoft.com/office/officeart/2005/8/layout/hierarchy1"/>
    <dgm:cxn modelId="{15F52099-E896-4B53-9218-5CC569C699AE}" type="presOf" srcId="{DD97F8B6-EF07-4BED-BF5B-0303F06CFDE0}" destId="{67088BBC-4B3B-4787-AB75-CF2C62950C42}" srcOrd="0" destOrd="0" presId="urn:microsoft.com/office/officeart/2005/8/layout/hierarchy1"/>
    <dgm:cxn modelId="{ED79719F-E2CA-492D-92D2-A3C2F05FA1AC}" type="presOf" srcId="{52C4DF23-703B-4D05-BEE4-F3EF8461B35A}" destId="{7049F89E-7F58-42B3-94A4-9C84D0BB0495}" srcOrd="0" destOrd="0" presId="urn:microsoft.com/office/officeart/2005/8/layout/hierarchy1"/>
    <dgm:cxn modelId="{0CF31636-5E6B-4831-9231-647052CA72AA}" srcId="{DD97F8B6-EF07-4BED-BF5B-0303F06CFDE0}" destId="{2A6B2A23-DE83-408D-A5FE-9F8EDC610000}" srcOrd="0" destOrd="0" parTransId="{C73F71EE-7727-41B6-A2EB-A55A0E741BBA}" sibTransId="{37CA01D2-C24D-466E-95A9-FB6FDB7AA562}"/>
    <dgm:cxn modelId="{F88D7B80-A8C8-479F-8C1B-E3091A254952}" type="presParOf" srcId="{EC27ECD5-405C-49B4-9BB0-F87533E18BEA}" destId="{8FA30BF6-E7F0-4513-84B9-DBE2154FF0E5}" srcOrd="0" destOrd="0" presId="urn:microsoft.com/office/officeart/2005/8/layout/hierarchy1"/>
    <dgm:cxn modelId="{81A1D5A3-232A-42FE-8492-5379FEEBE4FC}" type="presParOf" srcId="{8FA30BF6-E7F0-4513-84B9-DBE2154FF0E5}" destId="{87BD5F58-A46C-49BF-AC88-3C0390F89480}" srcOrd="0" destOrd="0" presId="urn:microsoft.com/office/officeart/2005/8/layout/hierarchy1"/>
    <dgm:cxn modelId="{FFA48235-951F-4D15-B935-B37408A76F5B}" type="presParOf" srcId="{87BD5F58-A46C-49BF-AC88-3C0390F89480}" destId="{E66D2CBF-438F-4E64-9BDB-8BAF36428D32}" srcOrd="0" destOrd="0" presId="urn:microsoft.com/office/officeart/2005/8/layout/hierarchy1"/>
    <dgm:cxn modelId="{7620588C-D5D9-4828-8C84-532ACE2DFEAF}" type="presParOf" srcId="{87BD5F58-A46C-49BF-AC88-3C0390F89480}" destId="{82D35EB8-D638-4F65-A5C6-842F7B67C764}" srcOrd="1" destOrd="0" presId="urn:microsoft.com/office/officeart/2005/8/layout/hierarchy1"/>
    <dgm:cxn modelId="{97E744A0-D647-47E7-9FC9-3ECAE6F65181}" type="presParOf" srcId="{8FA30BF6-E7F0-4513-84B9-DBE2154FF0E5}" destId="{8A7634F4-D489-45D3-8B47-F3417E0A28BC}" srcOrd="1" destOrd="0" presId="urn:microsoft.com/office/officeart/2005/8/layout/hierarchy1"/>
    <dgm:cxn modelId="{7682AF6C-5377-4200-920D-64E00744C733}" type="presParOf" srcId="{8A7634F4-D489-45D3-8B47-F3417E0A28BC}" destId="{7049F89E-7F58-42B3-94A4-9C84D0BB0495}" srcOrd="0" destOrd="0" presId="urn:microsoft.com/office/officeart/2005/8/layout/hierarchy1"/>
    <dgm:cxn modelId="{D82844AB-CD0C-4666-B4F5-96CDAFBC76C5}" type="presParOf" srcId="{8A7634F4-D489-45D3-8B47-F3417E0A28BC}" destId="{2B6E585B-6C08-4A1D-A8E6-A868B23E40EC}" srcOrd="1" destOrd="0" presId="urn:microsoft.com/office/officeart/2005/8/layout/hierarchy1"/>
    <dgm:cxn modelId="{5D097E67-E96A-4230-99FB-3DE47B8D175F}" type="presParOf" srcId="{2B6E585B-6C08-4A1D-A8E6-A868B23E40EC}" destId="{294BEB65-FD04-44E7-99E5-440EF9734275}" srcOrd="0" destOrd="0" presId="urn:microsoft.com/office/officeart/2005/8/layout/hierarchy1"/>
    <dgm:cxn modelId="{EAA4CF41-6756-4E9F-A662-157812C3748D}" type="presParOf" srcId="{294BEB65-FD04-44E7-99E5-440EF9734275}" destId="{A395E40A-1566-4574-B317-E259787CF5FF}" srcOrd="0" destOrd="0" presId="urn:microsoft.com/office/officeart/2005/8/layout/hierarchy1"/>
    <dgm:cxn modelId="{5D6BBB69-76B9-4D22-AC0A-049743CCC9D8}" type="presParOf" srcId="{294BEB65-FD04-44E7-99E5-440EF9734275}" destId="{EB1911F6-AFA9-42DB-8511-67ABC986EDC4}" srcOrd="1" destOrd="0" presId="urn:microsoft.com/office/officeart/2005/8/layout/hierarchy1"/>
    <dgm:cxn modelId="{EA24CAF5-89DE-4807-8358-408874D66199}" type="presParOf" srcId="{2B6E585B-6C08-4A1D-A8E6-A868B23E40EC}" destId="{379BF8EA-B409-400A-8985-D615E5C2C0DD}" srcOrd="1" destOrd="0" presId="urn:microsoft.com/office/officeart/2005/8/layout/hierarchy1"/>
    <dgm:cxn modelId="{7FC33EB4-81CB-4A1B-A016-B673CE81F57B}" type="presParOf" srcId="{379BF8EA-B409-400A-8985-D615E5C2C0DD}" destId="{40AC62F1-AE91-4743-9FDF-CDA3AB9A187F}" srcOrd="0" destOrd="0" presId="urn:microsoft.com/office/officeart/2005/8/layout/hierarchy1"/>
    <dgm:cxn modelId="{455BD4B8-CE2B-4F5A-B6AC-206810E2A83B}" type="presParOf" srcId="{379BF8EA-B409-400A-8985-D615E5C2C0DD}" destId="{23A35573-AAA9-420A-AFC9-E9805C64D75A}" srcOrd="1" destOrd="0" presId="urn:microsoft.com/office/officeart/2005/8/layout/hierarchy1"/>
    <dgm:cxn modelId="{7E14DF2D-F782-4467-9C7F-11A88539F83C}" type="presParOf" srcId="{23A35573-AAA9-420A-AFC9-E9805C64D75A}" destId="{D490F0FE-F119-4144-A71D-380384573A3C}" srcOrd="0" destOrd="0" presId="urn:microsoft.com/office/officeart/2005/8/layout/hierarchy1"/>
    <dgm:cxn modelId="{8764F55F-243C-4406-860B-3359CCF3E14F}" type="presParOf" srcId="{D490F0FE-F119-4144-A71D-380384573A3C}" destId="{5FEFFD9F-81E2-4435-BBDB-A291894D4DF8}" srcOrd="0" destOrd="0" presId="urn:microsoft.com/office/officeart/2005/8/layout/hierarchy1"/>
    <dgm:cxn modelId="{FE3C081B-C1DC-4EBD-89A2-7354E5709267}" type="presParOf" srcId="{D490F0FE-F119-4144-A71D-380384573A3C}" destId="{6DBB8160-B1E7-409C-A0E3-290CB836C4A6}" srcOrd="1" destOrd="0" presId="urn:microsoft.com/office/officeart/2005/8/layout/hierarchy1"/>
    <dgm:cxn modelId="{EA6712C4-CB26-4747-95C7-82F67463DE08}" type="presParOf" srcId="{23A35573-AAA9-420A-AFC9-E9805C64D75A}" destId="{F1E6983B-F0F2-4E6F-874C-173CFA562781}" srcOrd="1" destOrd="0" presId="urn:microsoft.com/office/officeart/2005/8/layout/hierarchy1"/>
    <dgm:cxn modelId="{D75EA4C6-1E48-43FB-9059-ADC613C467C6}" type="presParOf" srcId="{379BF8EA-B409-400A-8985-D615E5C2C0DD}" destId="{6A7C4AFC-1C42-4E9F-887B-4185C13B4715}" srcOrd="2" destOrd="0" presId="urn:microsoft.com/office/officeart/2005/8/layout/hierarchy1"/>
    <dgm:cxn modelId="{3EC19526-9BE0-42A3-9515-232C9187FB94}" type="presParOf" srcId="{379BF8EA-B409-400A-8985-D615E5C2C0DD}" destId="{7F3EA957-D0CC-4DDB-90BA-A23F25D43658}" srcOrd="3" destOrd="0" presId="urn:microsoft.com/office/officeart/2005/8/layout/hierarchy1"/>
    <dgm:cxn modelId="{4EE22B9F-9880-4F9D-8914-C872FBE7F29A}" type="presParOf" srcId="{7F3EA957-D0CC-4DDB-90BA-A23F25D43658}" destId="{D9BAA88C-3B08-4EAC-A59B-DF4717C9ADFF}" srcOrd="0" destOrd="0" presId="urn:microsoft.com/office/officeart/2005/8/layout/hierarchy1"/>
    <dgm:cxn modelId="{A592EA09-D2A3-42BE-90AE-45B1E9C8BCE1}" type="presParOf" srcId="{D9BAA88C-3B08-4EAC-A59B-DF4717C9ADFF}" destId="{380EB521-2DCD-46F1-93C3-D1C74ADDCB49}" srcOrd="0" destOrd="0" presId="urn:microsoft.com/office/officeart/2005/8/layout/hierarchy1"/>
    <dgm:cxn modelId="{A9488772-A39C-4C93-B65F-C196FBFB5565}" type="presParOf" srcId="{D9BAA88C-3B08-4EAC-A59B-DF4717C9ADFF}" destId="{0FF7B298-5E1D-4EC1-8FA7-31B04F2AB24D}" srcOrd="1" destOrd="0" presId="urn:microsoft.com/office/officeart/2005/8/layout/hierarchy1"/>
    <dgm:cxn modelId="{6CCD870A-7C1B-4E85-BB73-141ECA035731}" type="presParOf" srcId="{7F3EA957-D0CC-4DDB-90BA-A23F25D43658}" destId="{2573F40E-7555-41C7-96E8-CAB11C8A1A0C}" srcOrd="1" destOrd="0" presId="urn:microsoft.com/office/officeart/2005/8/layout/hierarchy1"/>
    <dgm:cxn modelId="{AB86C67D-10D9-4985-9C49-DD9819996DDC}" type="presParOf" srcId="{8A7634F4-D489-45D3-8B47-F3417E0A28BC}" destId="{9C510343-3328-4D65-AA19-69CE66032546}" srcOrd="2" destOrd="0" presId="urn:microsoft.com/office/officeart/2005/8/layout/hierarchy1"/>
    <dgm:cxn modelId="{69F2F3CE-2521-4150-B945-00F326B6F960}" type="presParOf" srcId="{8A7634F4-D489-45D3-8B47-F3417E0A28BC}" destId="{E082EC1D-E88B-4FE2-825A-FD5817BE1D11}" srcOrd="3" destOrd="0" presId="urn:microsoft.com/office/officeart/2005/8/layout/hierarchy1"/>
    <dgm:cxn modelId="{9B6EC4E9-BCA2-428E-9969-976793EEBAAB}" type="presParOf" srcId="{E082EC1D-E88B-4FE2-825A-FD5817BE1D11}" destId="{02FAEA1C-9599-48E9-BC5C-1CB06B1075CB}" srcOrd="0" destOrd="0" presId="urn:microsoft.com/office/officeart/2005/8/layout/hierarchy1"/>
    <dgm:cxn modelId="{DED59B74-2749-46E0-A3A0-EB3CE36D063D}" type="presParOf" srcId="{02FAEA1C-9599-48E9-BC5C-1CB06B1075CB}" destId="{5451C82D-4892-4FD7-87CA-3151AA124E7D}" srcOrd="0" destOrd="0" presId="urn:microsoft.com/office/officeart/2005/8/layout/hierarchy1"/>
    <dgm:cxn modelId="{E2060653-260D-4E8C-A5DE-FC0ECCBB6E53}" type="presParOf" srcId="{02FAEA1C-9599-48E9-BC5C-1CB06B1075CB}" destId="{67088BBC-4B3B-4787-AB75-CF2C62950C42}" srcOrd="1" destOrd="0" presId="urn:microsoft.com/office/officeart/2005/8/layout/hierarchy1"/>
    <dgm:cxn modelId="{9E1E8586-B6F7-45F2-A8C8-2E6FD3282C71}" type="presParOf" srcId="{E082EC1D-E88B-4FE2-825A-FD5817BE1D11}" destId="{CF9A79A2-A645-4886-B30C-1B6BDF4FC630}" srcOrd="1" destOrd="0" presId="urn:microsoft.com/office/officeart/2005/8/layout/hierarchy1"/>
    <dgm:cxn modelId="{6D63702C-CE56-4F1D-A41B-237EBE42C5FD}" type="presParOf" srcId="{CF9A79A2-A645-4886-B30C-1B6BDF4FC630}" destId="{6A4EE123-DC4C-4181-A7E6-C8B2CF972BA1}" srcOrd="0" destOrd="0" presId="urn:microsoft.com/office/officeart/2005/8/layout/hierarchy1"/>
    <dgm:cxn modelId="{D2B04D1B-2D75-4C0B-A8B6-8AB4BED77456}" type="presParOf" srcId="{CF9A79A2-A645-4886-B30C-1B6BDF4FC630}" destId="{731DE23B-ABAE-466D-9579-DEF7611E7529}" srcOrd="1" destOrd="0" presId="urn:microsoft.com/office/officeart/2005/8/layout/hierarchy1"/>
    <dgm:cxn modelId="{8D3C1D50-D2E2-4EFF-8E24-7C4AA84E83B3}" type="presParOf" srcId="{731DE23B-ABAE-466D-9579-DEF7611E7529}" destId="{49A76407-AB7B-46E3-8F54-C71E1646E5DE}" srcOrd="0" destOrd="0" presId="urn:microsoft.com/office/officeart/2005/8/layout/hierarchy1"/>
    <dgm:cxn modelId="{EEE7DCDC-62A5-47A1-B1F0-11EC36995196}" type="presParOf" srcId="{49A76407-AB7B-46E3-8F54-C71E1646E5DE}" destId="{29F032C1-68A1-41F4-9E44-A9F117C69415}" srcOrd="0" destOrd="0" presId="urn:microsoft.com/office/officeart/2005/8/layout/hierarchy1"/>
    <dgm:cxn modelId="{873020E5-EFB0-4B1B-B32D-E11DEB881721}" type="presParOf" srcId="{49A76407-AB7B-46E3-8F54-C71E1646E5DE}" destId="{F17B2D5F-0786-48DA-A4FC-26A0620EE4F8}" srcOrd="1" destOrd="0" presId="urn:microsoft.com/office/officeart/2005/8/layout/hierarchy1"/>
    <dgm:cxn modelId="{DA1BFB0D-CC63-4CBC-AF52-0EE05F2DFE01}" type="presParOf" srcId="{731DE23B-ABAE-466D-9579-DEF7611E7529}" destId="{7A1022AF-8829-4111-BEFD-DF25644ECCDB}" srcOrd="1" destOrd="0" presId="urn:microsoft.com/office/officeart/2005/8/layout/hierarchy1"/>
    <dgm:cxn modelId="{7600C5AD-0119-42A1-9AB9-BBA1CABD2844}" type="presParOf" srcId="{CF9A79A2-A645-4886-B30C-1B6BDF4FC630}" destId="{F5EBB1CA-D685-45CD-B163-6826FC08C090}" srcOrd="2" destOrd="0" presId="urn:microsoft.com/office/officeart/2005/8/layout/hierarchy1"/>
    <dgm:cxn modelId="{E662C2F9-0F18-4E2A-89FC-238247B38CFE}" type="presParOf" srcId="{CF9A79A2-A645-4886-B30C-1B6BDF4FC630}" destId="{B1A8820D-01A3-4ABD-B685-F93C00417237}" srcOrd="3" destOrd="0" presId="urn:microsoft.com/office/officeart/2005/8/layout/hierarchy1"/>
    <dgm:cxn modelId="{F7D63616-2E72-49EB-8196-1514C4446A93}" type="presParOf" srcId="{B1A8820D-01A3-4ABD-B685-F93C00417237}" destId="{F19A983E-2A79-4223-A8F9-877881EEE8F8}" srcOrd="0" destOrd="0" presId="urn:microsoft.com/office/officeart/2005/8/layout/hierarchy1"/>
    <dgm:cxn modelId="{ABEF1949-28A4-47CA-A291-68DF65089B00}" type="presParOf" srcId="{F19A983E-2A79-4223-A8F9-877881EEE8F8}" destId="{0E99DC45-1B1C-4DBA-BE72-257BD2BEDDA9}" srcOrd="0" destOrd="0" presId="urn:microsoft.com/office/officeart/2005/8/layout/hierarchy1"/>
    <dgm:cxn modelId="{686CC769-5F98-4134-BF2B-7B0F2B4D4D77}" type="presParOf" srcId="{F19A983E-2A79-4223-A8F9-877881EEE8F8}" destId="{35F86CCD-BF3A-426B-829F-FE8E6945CC61}" srcOrd="1" destOrd="0" presId="urn:microsoft.com/office/officeart/2005/8/layout/hierarchy1"/>
    <dgm:cxn modelId="{FDE1ECE0-BDEA-411B-A7AA-5AF385DEBF38}" type="presParOf" srcId="{B1A8820D-01A3-4ABD-B685-F93C00417237}" destId="{9ECA5661-AA85-41C2-92F1-3E90DE054D6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C9DDD-8ABD-4773-B7A4-EE98185DEAB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8336-00D1-4A52-9ECA-A18B3A076D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3D37-F465-4D62-ABE3-3678FB65C1A6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FB3E-BC98-4B3D-8F4C-25FB65F7E3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FB3E-BC98-4B3D-8F4C-25FB65F7E32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292A-089B-4140-A2F5-73E27012FDF4}" type="datetimeFigureOut">
              <a:rPr lang="es-ES" smtClean="0"/>
              <a:pPr/>
              <a:t>07/09/2013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E787-93C9-4FCA-BD34-AB2A6B9E34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28" y="0"/>
            <a:ext cx="614822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Ciencias de la Naturaleza I</a:t>
            </a:r>
            <a:endParaRPr lang="es-ES" sz="4400" dirty="0"/>
          </a:p>
        </p:txBody>
      </p:sp>
      <p:pic>
        <p:nvPicPr>
          <p:cNvPr id="14346" name="Picture 10" descr="http://3.bp.blogspot.com/_eRUn01HW8h8/SCImLKtec0I/AAAAAAAAABI/lFXPbTMDnnw/s320/anfib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843" y="4583322"/>
            <a:ext cx="2485999" cy="2274678"/>
          </a:xfrm>
          <a:prstGeom prst="rect">
            <a:avLst/>
          </a:prstGeom>
          <a:noFill/>
        </p:spPr>
      </p:pic>
      <p:pic>
        <p:nvPicPr>
          <p:cNvPr id="105474" name="Picture 2" descr="http://t1.gstatic.com/images?q=tbn:ANd9GcQadqUVGXJAALSajRCLXQ9llyQpnGl5yfB_Rxrih7YOhC_zDY-2o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86" y="4583322"/>
            <a:ext cx="2497894" cy="2274678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1714480" y="785794"/>
            <a:ext cx="6357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La materia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La atmósfera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La hidrosfera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La </a:t>
            </a:r>
            <a:r>
              <a:rPr lang="es-ES" sz="2000" dirty="0" err="1" smtClean="0"/>
              <a:t>geosfera</a:t>
            </a:r>
            <a:endParaRPr lang="es-E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Los seres vivos y su diversidad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Las funciones de los seres vivos. la relación y la nutrición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La reproducción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El medio ambiente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Los sistemas materiales y la energía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Calor y temperatura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Luz y sonido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La Tierra en el universo</a:t>
            </a:r>
          </a:p>
        </p:txBody>
      </p:sp>
      <p:pic>
        <p:nvPicPr>
          <p:cNvPr id="105476" name="Picture 4" descr="http://t2.gstatic.com/images?q=tbn:ANd9GcS7GZHAjwiBq-4s8rofyKvgDm9nx6TCE4gN0VCdVJccl1ipxvQk6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9010" y="4583322"/>
            <a:ext cx="2681290" cy="2274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596" y="0"/>
            <a:ext cx="8195129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s-ES" sz="4400" dirty="0" smtClean="0"/>
              <a:t>Unidades del sistema internacional</a:t>
            </a:r>
            <a:endParaRPr lang="es-ES" sz="4400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14282" y="928670"/>
          <a:ext cx="8786874" cy="5857890"/>
        </p:xfrm>
        <a:graphic>
          <a:graphicData uri="http://schemas.openxmlformats.org/drawingml/2006/table">
            <a:tbl>
              <a:tblPr/>
              <a:tblGrid>
                <a:gridCol w="1428760"/>
                <a:gridCol w="1285884"/>
                <a:gridCol w="6072230"/>
              </a:tblGrid>
              <a:tr h="585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latin typeface="Arial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s-ES" sz="1800" dirty="0" smtClean="0">
                          <a:latin typeface="Arial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latin typeface="Arial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s-ES" sz="1800" dirty="0" smtClean="0">
                          <a:latin typeface="Arial"/>
                          <a:ea typeface="Times New Roman"/>
                          <a:cs typeface="Times New Roman"/>
                        </a:rPr>
                        <a:t>dg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latin typeface="Arial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latin typeface="Arial"/>
                          <a:ea typeface="Times New Roman"/>
                          <a:cs typeface="Times New Roman"/>
                        </a:rPr>
                        <a:t>7 g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s-ES" sz="1800" dirty="0" smtClean="0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latin typeface="Arial"/>
                          <a:ea typeface="Times New Roman"/>
                          <a:cs typeface="Times New Roman"/>
                        </a:rPr>
                        <a:t>200 m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latin typeface="Arial"/>
                          <a:ea typeface="Times New Roman"/>
                          <a:cs typeface="Times New Roman"/>
                        </a:rPr>
                        <a:t>km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latin typeface="Arial"/>
                          <a:ea typeface="Times New Roman"/>
                          <a:cs typeface="Times New Roman"/>
                        </a:rPr>
                        <a:t>2 cm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es-ES" sz="1800" dirty="0" smtClean="0">
                          <a:latin typeface="Arial"/>
                          <a:ea typeface="Times New Roman"/>
                          <a:cs typeface="Times New Roman"/>
                        </a:rPr>
                        <a:t>km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smtClean="0">
                          <a:latin typeface="Arial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s-ES" sz="1800" dirty="0" err="1">
                          <a:latin typeface="Arial"/>
                          <a:ea typeface="Times New Roman"/>
                          <a:cs typeface="Times New Roman"/>
                        </a:rPr>
                        <a:t>cl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latin typeface="Arial"/>
                          <a:ea typeface="Times New Roman"/>
                          <a:cs typeface="Times New Roman"/>
                        </a:rPr>
                        <a:t>10 ml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latin typeface="Arial"/>
                          <a:ea typeface="Times New Roman"/>
                          <a:cs typeface="Times New Roman"/>
                        </a:rPr>
                        <a:t>20 l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latin typeface="Arial"/>
                          <a:ea typeface="Times New Roman"/>
                          <a:cs typeface="Times New Roman"/>
                        </a:rPr>
                        <a:t>ml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latin typeface="Arial"/>
                          <a:ea typeface="Times New Roman"/>
                          <a:cs typeface="Times New Roman"/>
                        </a:rPr>
                        <a:t>10 m</a:t>
                      </a:r>
                      <a:r>
                        <a:rPr lang="es-ES" sz="18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latin typeface="Arial"/>
                          <a:ea typeface="Times New Roman"/>
                          <a:cs typeface="Times New Roman"/>
                        </a:rPr>
                        <a:t>dm</a:t>
                      </a:r>
                      <a:r>
                        <a:rPr lang="es-ES" sz="1800" baseline="300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00232" y="0"/>
            <a:ext cx="5084533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Estados de la materia</a:t>
            </a:r>
            <a:endParaRPr lang="es-ES" sz="44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215074" y="1488032"/>
            <a:ext cx="16406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evaporación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857356" y="1428736"/>
            <a:ext cx="7858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fusión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071670" y="2786058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solidificación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500694" y="2786058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licuación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786182" y="5988626"/>
            <a:ext cx="135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sublimación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28992" y="4202676"/>
            <a:ext cx="2143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Sublimación inversa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00232" y="0"/>
            <a:ext cx="5084533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Estados de la materia</a:t>
            </a:r>
            <a:endParaRPr lang="es-ES" sz="4400" dirty="0"/>
          </a:p>
        </p:txBody>
      </p:sp>
      <p:sp>
        <p:nvSpPr>
          <p:cNvPr id="7" name="6 Flecha derecha"/>
          <p:cNvSpPr/>
          <p:nvPr/>
        </p:nvSpPr>
        <p:spPr>
          <a:xfrm>
            <a:off x="2071670" y="1071546"/>
            <a:ext cx="1214446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691211" y="1071546"/>
            <a:ext cx="1214446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Flecha derecha"/>
          <p:cNvSpPr/>
          <p:nvPr/>
        </p:nvSpPr>
        <p:spPr>
          <a:xfrm rot="10800000">
            <a:off x="2214547" y="2714619"/>
            <a:ext cx="1214446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9 Flecha derecha"/>
          <p:cNvSpPr/>
          <p:nvPr/>
        </p:nvSpPr>
        <p:spPr>
          <a:xfrm rot="10800000">
            <a:off x="5786446" y="2714619"/>
            <a:ext cx="1214446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0050" name="Picture 2" descr="http://t3.gstatic.com/images?q=tbn:ANd9GcRyx267YWUXD_TMk-yHQodwiogqDM4y-uNqIanK-8qymGLq_L5M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142984"/>
            <a:ext cx="2428892" cy="1928826"/>
          </a:xfrm>
          <a:prstGeom prst="rect">
            <a:avLst/>
          </a:prstGeom>
          <a:noFill/>
        </p:spPr>
      </p:pic>
      <p:pic>
        <p:nvPicPr>
          <p:cNvPr id="130052" name="Picture 4" descr="http://t0.gstatic.com/images?q=tbn:ANd9GcR340yXnwyQNbz6WiVn9Xk-oT6XWCq6YXMLcXti2gNW8My2In8K3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071702" cy="2071702"/>
          </a:xfrm>
          <a:prstGeom prst="rect">
            <a:avLst/>
          </a:prstGeom>
          <a:noFill/>
        </p:spPr>
      </p:pic>
      <p:pic>
        <p:nvPicPr>
          <p:cNvPr id="130054" name="Picture 6" descr="http://t0.gstatic.com/images?q=tbn:ANd9GcRkDm5qHHK9Y18sZhoBmydBJaHkI3oh5Sw0kZPjUjwJSFiPx7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740" y="1142984"/>
            <a:ext cx="2160292" cy="1976438"/>
          </a:xfrm>
          <a:prstGeom prst="rect">
            <a:avLst/>
          </a:prstGeom>
          <a:noFill/>
        </p:spPr>
      </p:pic>
      <p:sp>
        <p:nvSpPr>
          <p:cNvPr id="12" name="11 Flecha derecha"/>
          <p:cNvSpPr/>
          <p:nvPr/>
        </p:nvSpPr>
        <p:spPr>
          <a:xfrm>
            <a:off x="2071670" y="1714488"/>
            <a:ext cx="4429156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12 Flecha derecha"/>
          <p:cNvSpPr/>
          <p:nvPr/>
        </p:nvSpPr>
        <p:spPr>
          <a:xfrm rot="10800000">
            <a:off x="2571736" y="2143115"/>
            <a:ext cx="4429156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0" y="3357562"/>
          <a:ext cx="9144000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2.bp.blogspot.com/_RdfWI99H-r8/S9Sx-BQ_wYI/AAAAAAAAAAs/8ckLfp5ZuRI/s1600/los+tres+estados+de+la+materi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399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000232" y="0"/>
            <a:ext cx="5084533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Estados de la materia</a:t>
            </a:r>
            <a:endParaRPr lang="es-ES" sz="4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785918" y="5643578"/>
            <a:ext cx="219534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Punto de fusión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214942" y="5643578"/>
            <a:ext cx="264899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Punto de ebullición</a:t>
            </a:r>
            <a:endParaRPr lang="es-ES" sz="24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857232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Agua H</a:t>
            </a:r>
            <a:r>
              <a:rPr lang="es-E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6150138"/>
            <a:ext cx="5630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Energía en forma de calor</a:t>
            </a:r>
            <a:endParaRPr lang="es-E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2643174" y="3929066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5857884" y="3929066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20" y="0"/>
            <a:ext cx="85215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Sustancias puras, mezclas y disoluciones</a:t>
            </a:r>
            <a:endParaRPr lang="es-ES" sz="4000" dirty="0"/>
          </a:p>
        </p:txBody>
      </p:sp>
      <p:graphicFrame>
        <p:nvGraphicFramePr>
          <p:cNvPr id="12" name="11 Diagrama"/>
          <p:cNvGraphicFramePr/>
          <p:nvPr/>
        </p:nvGraphicFramePr>
        <p:xfrm>
          <a:off x="0" y="857232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20" y="0"/>
            <a:ext cx="651793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Ejercicios: el método científico</a:t>
            </a:r>
            <a:endParaRPr lang="es-ES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857232"/>
            <a:ext cx="423641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Ordena los pasos del método científico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79948" y="1428736"/>
            <a:ext cx="292112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Formulación de hipótesis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79948" y="2285992"/>
            <a:ext cx="294394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 Observación de un hecho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79948" y="3143248"/>
            <a:ext cx="231306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Elaboración de leyes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9948" y="3929066"/>
            <a:ext cx="211557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  Experimentación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9948" y="4786322"/>
            <a:ext cx="222682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Búsqueda de datos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9948" y="5543622"/>
            <a:ext cx="323479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  Contrastación de hipótesis</a:t>
            </a:r>
            <a:endParaRPr lang="es-ES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388952" y="1443138"/>
            <a:ext cx="37221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1 </a:t>
            </a:r>
            <a:endParaRPr lang="es-ES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88952" y="2300394"/>
            <a:ext cx="37221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2</a:t>
            </a:r>
            <a:endParaRPr lang="es-ES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388952" y="3157650"/>
            <a:ext cx="37221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3 </a:t>
            </a:r>
            <a:endParaRPr lang="es-ES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388952" y="3943468"/>
            <a:ext cx="37221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4</a:t>
            </a:r>
            <a:endParaRPr lang="es-ES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388952" y="4800724"/>
            <a:ext cx="37221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5</a:t>
            </a:r>
            <a:endParaRPr lang="es-ES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388952" y="5558024"/>
            <a:ext cx="37221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6</a:t>
            </a:r>
            <a:endParaRPr lang="es-ES" sz="2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552046" y="3157650"/>
            <a:ext cx="292112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Formulación de hipótesis</a:t>
            </a:r>
            <a:endParaRPr lang="es-ES" sz="2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552046" y="1443138"/>
            <a:ext cx="294394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 Observación de un hecho</a:t>
            </a:r>
            <a:endParaRPr lang="es-ES" sz="2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552046" y="5586542"/>
            <a:ext cx="231306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Elaboración de leyes</a:t>
            </a:r>
            <a:endParaRPr lang="es-ES" sz="2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552046" y="3943468"/>
            <a:ext cx="211557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  Experimentación</a:t>
            </a:r>
            <a:endParaRPr lang="es-ES" sz="2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552046" y="2300394"/>
            <a:ext cx="222682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Búsqueda de datos</a:t>
            </a:r>
            <a:endParaRPr lang="es-ES" sz="2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552046" y="4800724"/>
            <a:ext cx="323479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   Contrastación de hipótesis</a:t>
            </a:r>
            <a:endParaRPr lang="es-ES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14282" y="6286520"/>
            <a:ext cx="5365380" cy="40011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¿Qué diferencias hay entre hipótesis, teoría y ley?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20" y="0"/>
            <a:ext cx="446776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Ejercicios: la materia</a:t>
            </a:r>
            <a:endParaRPr lang="es-ES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http://recursostic.educacion.es/newton/web/materiales_didacticos/materia/images/vasoinver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11" y="2357430"/>
            <a:ext cx="3238509" cy="2428882"/>
          </a:xfrm>
          <a:prstGeom prst="rect">
            <a:avLst/>
          </a:prstGeom>
          <a:noFill/>
        </p:spPr>
      </p:pic>
      <p:pic>
        <p:nvPicPr>
          <p:cNvPr id="2057" name="Picture 9" descr="http://recursostic.educacion.es/newton/web/materiales_didacticos/materia/images/vasoinvert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494" y="2357430"/>
            <a:ext cx="3238522" cy="2428892"/>
          </a:xfrm>
          <a:prstGeom prst="rect">
            <a:avLst/>
          </a:prstGeom>
          <a:noFill/>
        </p:spPr>
      </p:pic>
      <p:sp>
        <p:nvSpPr>
          <p:cNvPr id="32" name="31 CuadroTexto"/>
          <p:cNvSpPr txBox="1"/>
          <p:nvPr/>
        </p:nvSpPr>
        <p:spPr>
          <a:xfrm>
            <a:off x="285720" y="857232"/>
            <a:ext cx="698242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¿Qué ocurre si metemos un tubo boca abajo en un vaso de agua?</a:t>
            </a:r>
          </a:p>
          <a:p>
            <a:r>
              <a:rPr lang="es-ES" sz="2000" dirty="0" smtClean="0"/>
              <a:t>¿Por qué no entra agua? ¿Está el tubo vacío?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20" y="0"/>
            <a:ext cx="446776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Ejercicios: la materia</a:t>
            </a:r>
            <a:endParaRPr lang="es-ES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20" y="857232"/>
            <a:ext cx="20108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Completa la tabla</a:t>
            </a:r>
            <a:endParaRPr lang="es-ES" sz="2000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-2" y="1500175"/>
          <a:ext cx="9144001" cy="407196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40594"/>
                <a:gridCol w="1804420"/>
                <a:gridCol w="2046442"/>
                <a:gridCol w="1905709"/>
                <a:gridCol w="2146836"/>
              </a:tblGrid>
              <a:tr h="1109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Magnitud:</a:t>
                      </a: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0" marR="6454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Longitud</a:t>
                      </a: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0" marR="64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Masa</a:t>
                      </a: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0" marR="64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Tiempo</a:t>
                      </a: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0" marR="64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Volumen</a:t>
                      </a: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0" marR="64540" marT="0" marB="0" anchor="ctr"/>
                </a:tc>
              </a:tr>
              <a:tr h="1349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Unidad:</a:t>
                      </a: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0" marR="6454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540" marR="64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540" marR="64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540" marR="64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540" marR="64540" marT="0" marB="0" anchor="ctr"/>
                </a:tc>
              </a:tr>
              <a:tr h="161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Símbolo:</a:t>
                      </a: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0" marR="6454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540" marR="64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540" marR="64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540" marR="645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4540" marR="64540" marT="0" marB="0" anchor="ctr"/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3286116" y="2928934"/>
            <a:ext cx="1678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kilogramo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786182" y="4429132"/>
            <a:ext cx="5517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Kg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78535" y="2928934"/>
            <a:ext cx="2165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Metro cúbico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831411" y="4477416"/>
            <a:ext cx="598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s-ES" sz="28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s-ES" sz="2800" b="1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338746" y="2928934"/>
            <a:ext cx="1447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segundo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857884" y="4477416"/>
            <a:ext cx="3273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618222" y="2928934"/>
            <a:ext cx="10963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metro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952448" y="4429132"/>
            <a:ext cx="4764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71472" y="5763300"/>
            <a:ext cx="290220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m</a:t>
            </a:r>
            <a:r>
              <a:rPr lang="es-ES" sz="28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1.000 litros</a:t>
            </a:r>
            <a:r>
              <a:rPr lang="es-ES" sz="28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2800" b="1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9050" y="0"/>
            <a:ext cx="886210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Ejercicios: </a:t>
            </a:r>
            <a:r>
              <a:rPr lang="es-ES" sz="3600" dirty="0" smtClean="0"/>
              <a:t>unidades del sistema internacional</a:t>
            </a:r>
            <a:endParaRPr lang="es-ES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85720" y="976954"/>
            <a:ext cx="290220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m</a:t>
            </a:r>
            <a:r>
              <a:rPr lang="es-ES" sz="28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1.000 litros</a:t>
            </a:r>
            <a:r>
              <a:rPr lang="es-ES" sz="28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2800" b="1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1643074" cy="389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40 Conector recto"/>
          <p:cNvCxnSpPr/>
          <p:nvPr/>
        </p:nvCxnSpPr>
        <p:spPr>
          <a:xfrm flipV="1">
            <a:off x="4062897" y="5556609"/>
            <a:ext cx="2072496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5400000" flipH="1" flipV="1">
            <a:off x="4063294" y="4771188"/>
            <a:ext cx="786612" cy="78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4849509" y="4770791"/>
            <a:ext cx="2071702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5400000" flipH="1" flipV="1">
            <a:off x="6134996" y="4771188"/>
            <a:ext cx="786612" cy="78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7206963" y="4985105"/>
            <a:ext cx="1937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Superficie (área)</a:t>
            </a:r>
          </a:p>
          <a:p>
            <a:r>
              <a:rPr lang="es-ES" sz="2000" b="1" dirty="0" smtClean="0"/>
              <a:t>Metro cuadrado</a:t>
            </a:r>
          </a:p>
          <a:p>
            <a:r>
              <a:rPr lang="es-ES" sz="2000" b="1" dirty="0" smtClean="0"/>
              <a:t>m</a:t>
            </a:r>
            <a:r>
              <a:rPr lang="es-ES" sz="2000" b="1" baseline="30000" dirty="0" smtClean="0"/>
              <a:t>2</a:t>
            </a:r>
            <a:endParaRPr lang="es-ES" sz="2000" b="1" baseline="300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4849509" y="5628047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1 m</a:t>
            </a:r>
            <a:endParaRPr lang="es-ES" sz="20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983149" y="4870747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1 m</a:t>
            </a:r>
            <a:endParaRPr lang="es-ES" sz="20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5517845" y="5842361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Longitud</a:t>
            </a:r>
          </a:p>
          <a:p>
            <a:r>
              <a:rPr lang="es-ES" sz="2000" b="1" dirty="0" smtClean="0"/>
              <a:t>Metro</a:t>
            </a:r>
          </a:p>
          <a:p>
            <a:r>
              <a:rPr lang="es-ES" sz="2000" b="1" dirty="0" smtClean="0"/>
              <a:t>m</a:t>
            </a:r>
            <a:endParaRPr lang="es-ES" sz="2000" b="1" dirty="0"/>
          </a:p>
        </p:txBody>
      </p:sp>
      <p:cxnSp>
        <p:nvCxnSpPr>
          <p:cNvPr id="49" name="48 Conector recto"/>
          <p:cNvCxnSpPr/>
          <p:nvPr/>
        </p:nvCxnSpPr>
        <p:spPr>
          <a:xfrm rot="5400000" flipH="1" flipV="1">
            <a:off x="3170319" y="4662443"/>
            <a:ext cx="1787538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3492187" y="4270725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1 m</a:t>
            </a:r>
            <a:endParaRPr lang="es-ES" sz="2000" b="1" dirty="0"/>
          </a:p>
        </p:txBody>
      </p:sp>
      <p:cxnSp>
        <p:nvCxnSpPr>
          <p:cNvPr id="51" name="50 Conector recto"/>
          <p:cNvCxnSpPr/>
          <p:nvPr/>
        </p:nvCxnSpPr>
        <p:spPr>
          <a:xfrm rot="5400000" flipH="1" flipV="1">
            <a:off x="5241227" y="4662443"/>
            <a:ext cx="1787538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 flipH="1" flipV="1">
            <a:off x="3955342" y="3875037"/>
            <a:ext cx="1787538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 flipH="1" flipV="1">
            <a:off x="6027045" y="3876625"/>
            <a:ext cx="1787538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4063691" y="3769071"/>
            <a:ext cx="2072496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 flipH="1" flipV="1">
            <a:off x="4064088" y="2983650"/>
            <a:ext cx="786612" cy="78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flipV="1">
            <a:off x="4850303" y="2983253"/>
            <a:ext cx="2071702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rot="5400000" flipH="1" flipV="1">
            <a:off x="6135790" y="2983650"/>
            <a:ext cx="786612" cy="78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7206963" y="3342031"/>
            <a:ext cx="1598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Volumen</a:t>
            </a:r>
          </a:p>
          <a:p>
            <a:r>
              <a:rPr lang="es-ES" sz="2000" b="1" dirty="0" smtClean="0"/>
              <a:t>Metro cúbico</a:t>
            </a:r>
          </a:p>
          <a:p>
            <a:r>
              <a:rPr lang="es-ES" sz="2000" b="1" dirty="0" smtClean="0"/>
              <a:t>m</a:t>
            </a:r>
            <a:r>
              <a:rPr lang="es-ES" sz="2000" b="1" baseline="30000" dirty="0" smtClean="0"/>
              <a:t>3</a:t>
            </a:r>
            <a:endParaRPr lang="es-ES" sz="20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0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s-ES" sz="2800" dirty="0" smtClean="0"/>
              <a:t>Distancia de Madrid a Toledo			Centímetro</a:t>
            </a:r>
          </a:p>
          <a:p>
            <a:pPr>
              <a:lnSpc>
                <a:spcPct val="200000"/>
              </a:lnSpc>
            </a:pPr>
            <a:r>
              <a:rPr lang="es-ES" sz="2800" dirty="0" smtClean="0"/>
              <a:t>Diámetro de la cabeza de un clavo		Metro</a:t>
            </a:r>
          </a:p>
          <a:p>
            <a:pPr>
              <a:lnSpc>
                <a:spcPct val="200000"/>
              </a:lnSpc>
            </a:pPr>
            <a:r>
              <a:rPr lang="es-ES" sz="2800" dirty="0" smtClean="0"/>
              <a:t>Longitud de un bolígrafo				Kilómetro </a:t>
            </a:r>
          </a:p>
          <a:p>
            <a:pPr>
              <a:lnSpc>
                <a:spcPct val="200000"/>
              </a:lnSpc>
            </a:pPr>
            <a:r>
              <a:rPr lang="es-ES" sz="2800" dirty="0" smtClean="0"/>
              <a:t>Longitud del aula					Milímetro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20" y="857232"/>
            <a:ext cx="183845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Une con flechas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39050" y="0"/>
            <a:ext cx="886210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Ejercicios: </a:t>
            </a:r>
            <a:r>
              <a:rPr lang="es-ES" sz="3600" dirty="0" smtClean="0"/>
              <a:t>unidades del sistema internacional</a:t>
            </a:r>
            <a:endParaRPr lang="es-ES" sz="3600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3643306" y="2214554"/>
            <a:ext cx="2786082" cy="171451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H="1">
            <a:off x="4893471" y="3250405"/>
            <a:ext cx="1714512" cy="135732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2643174" y="3071810"/>
            <a:ext cx="3786214" cy="171451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429124" y="2214554"/>
            <a:ext cx="2000264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28" y="0"/>
            <a:ext cx="614822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Ciencias de la Naturaleza I</a:t>
            </a:r>
            <a:endParaRPr lang="es-ES" sz="4400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214282" y="571480"/>
          <a:ext cx="8786874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58" y="2143116"/>
            <a:ext cx="55721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rgbClr val="002060"/>
                </a:solidFill>
              </a:rPr>
              <a:t>cienciasnaturalesoscus.webnode.es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2926633"/>
            <a:ext cx="3974042" cy="393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51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Metros 			Masa de una aspirina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Toneladas  		Capacidad de una lata de refresco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mg 			Profundidad del mar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Km 			Capacidad de un bidón de agua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cl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			Distancia entre dos ciudades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Litros 			Masa de un elefante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857232"/>
            <a:ext cx="183845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Une con flechas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39050" y="0"/>
            <a:ext cx="886210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Ejercicios: </a:t>
            </a:r>
            <a:r>
              <a:rPr lang="es-ES" sz="3600" dirty="0" smtClean="0"/>
              <a:t>unidades del sistema internacional</a:t>
            </a:r>
            <a:endParaRPr lang="es-ES" sz="3600" dirty="0"/>
          </a:p>
        </p:txBody>
      </p:sp>
      <p:cxnSp>
        <p:nvCxnSpPr>
          <p:cNvPr id="9" name="8 Conector recto de flecha"/>
          <p:cNvCxnSpPr/>
          <p:nvPr/>
        </p:nvCxnSpPr>
        <p:spPr>
          <a:xfrm rot="5400000" flipH="1" flipV="1">
            <a:off x="1107257" y="3178967"/>
            <a:ext cx="2500330" cy="242889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214414" y="4786322"/>
            <a:ext cx="2428892" cy="857256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1500166" y="4714884"/>
            <a:ext cx="2143140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1142976" y="2285992"/>
            <a:ext cx="2500330" cy="16430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6200000" flipH="1">
            <a:off x="1107257" y="3893347"/>
            <a:ext cx="3429024" cy="164307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643042" y="2143116"/>
            <a:ext cx="2000264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20" y="0"/>
            <a:ext cx="6823343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Ejercicios: estados de la materia</a:t>
            </a:r>
            <a:endParaRPr lang="es-ES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20" y="857232"/>
            <a:ext cx="602748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Completa la tabla indicando SÍ o NO y añade un ejemplo</a:t>
            </a:r>
            <a:endParaRPr lang="es-ES" sz="20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85720" y="1500175"/>
          <a:ext cx="8643999" cy="442915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22787"/>
                <a:gridCol w="1927171"/>
                <a:gridCol w="1681525"/>
                <a:gridCol w="3712516"/>
              </a:tblGrid>
              <a:tr h="177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Volumen definido</a:t>
                      </a: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Forma definida</a:t>
                      </a:r>
                      <a:endParaRPr lang="es-ES" sz="24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Ejemplo</a:t>
                      </a: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Sólido</a:t>
                      </a:r>
                      <a:endParaRPr lang="es-ES" sz="24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88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Liquido</a:t>
                      </a:r>
                      <a:endParaRPr lang="es-ES" sz="24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88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Gas</a:t>
                      </a:r>
                      <a:endParaRPr lang="es-ES" sz="24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000232" y="3214686"/>
            <a:ext cx="69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SÍ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18852" y="3214686"/>
            <a:ext cx="69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SÍ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00232" y="4148744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00496" y="4143380"/>
            <a:ext cx="69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SÍ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000232" y="5006000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62467" y="5006000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20" y="0"/>
            <a:ext cx="910339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Ejercicios: cambio de estado de la materia</a:t>
            </a:r>
            <a:endParaRPr lang="es-ES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2910" y="1500174"/>
            <a:ext cx="1399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Gas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815595" y="1576976"/>
            <a:ext cx="21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Sólido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28992" y="5291752"/>
            <a:ext cx="246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Líquido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Flecha arriba"/>
          <p:cNvSpPr/>
          <p:nvPr/>
        </p:nvSpPr>
        <p:spPr>
          <a:xfrm rot="8873004">
            <a:off x="1592051" y="2408166"/>
            <a:ext cx="484632" cy="34413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rriba"/>
          <p:cNvSpPr/>
          <p:nvPr/>
        </p:nvSpPr>
        <p:spPr>
          <a:xfrm rot="19694431">
            <a:off x="2299151" y="2342444"/>
            <a:ext cx="484632" cy="34413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arriba"/>
          <p:cNvSpPr/>
          <p:nvPr/>
        </p:nvSpPr>
        <p:spPr>
          <a:xfrm rot="2021311">
            <a:off x="6200105" y="2274315"/>
            <a:ext cx="484632" cy="34413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rriba"/>
          <p:cNvSpPr/>
          <p:nvPr/>
        </p:nvSpPr>
        <p:spPr>
          <a:xfrm rot="12750608">
            <a:off x="6744686" y="2575218"/>
            <a:ext cx="484632" cy="34413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rriba"/>
          <p:cNvSpPr/>
          <p:nvPr/>
        </p:nvSpPr>
        <p:spPr>
          <a:xfrm rot="16200000">
            <a:off x="4192967" y="521885"/>
            <a:ext cx="484632" cy="34413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arriba"/>
          <p:cNvSpPr/>
          <p:nvPr/>
        </p:nvSpPr>
        <p:spPr>
          <a:xfrm rot="5400000">
            <a:off x="4335843" y="21819"/>
            <a:ext cx="484632" cy="34413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285720" y="857232"/>
            <a:ext cx="836902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Nombra cada cambio de estado representado por una flecha y pon un ejemplo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406" y="0"/>
            <a:ext cx="903471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Ejercicios: </a:t>
            </a:r>
            <a:r>
              <a:rPr lang="es-ES" sz="3200" dirty="0" smtClean="0"/>
              <a:t>sustancias puras, mezclas y disoluciones</a:t>
            </a:r>
            <a:endParaRPr lang="es-ES"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357158" y="1825628"/>
          <a:ext cx="857256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285720" y="857232"/>
            <a:ext cx="400731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Repaso de clasificación de la materia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04" name="Picture 24" descr="http://t0.gstatic.com/images?q=tbn:ANd9GcSUbJ2i2mgWqQ8044b_sFG5tW3B-8WpEvjDJQnfsHxcYB2NNPV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550" y="4657725"/>
            <a:ext cx="2076450" cy="2200275"/>
          </a:xfrm>
          <a:prstGeom prst="rect">
            <a:avLst/>
          </a:prstGeom>
          <a:noFill/>
        </p:spPr>
      </p:pic>
      <p:pic>
        <p:nvPicPr>
          <p:cNvPr id="46102" name="Picture 22" descr="http://t1.gstatic.com/images?q=tbn:ANd9GcSMZbkyTBmKqxj-GzGsx5jkaS2jr59LGDgGvWBPW2txBTe8fb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153024"/>
            <a:ext cx="2676525" cy="1704976"/>
          </a:xfrm>
          <a:prstGeom prst="rect">
            <a:avLst/>
          </a:prstGeom>
          <a:noFill/>
        </p:spPr>
      </p:pic>
      <p:pic>
        <p:nvPicPr>
          <p:cNvPr id="46094" name="Picture 14" descr="http://t1.gstatic.com/images?q=tbn:ANd9GcT3n3DA_GpI7wEoRe7gRWmBOGUSA9vJXBhf3Z_4-nU2Gikx73Oj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10149"/>
            <a:ext cx="2466975" cy="184785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1406" y="0"/>
            <a:ext cx="903471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 smtClean="0"/>
              <a:t>Ejercicios: </a:t>
            </a:r>
            <a:r>
              <a:rPr lang="es-ES" sz="3200" dirty="0" smtClean="0"/>
              <a:t>sustancias puras, mezclas y disoluciones</a:t>
            </a:r>
            <a:endParaRPr lang="es-ES"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14282" y="785794"/>
            <a:ext cx="361586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/>
              <a:t>Clasifica según el tipo de materia</a:t>
            </a:r>
            <a:endParaRPr lang="es-ES" sz="2000" dirty="0"/>
          </a:p>
        </p:txBody>
      </p:sp>
      <p:pic>
        <p:nvPicPr>
          <p:cNvPr id="46082" name="Picture 2" descr="http://t1.gstatic.com/images?q=tbn:ANd9GcRcJEIVtL8plseLMrd2kwkQmDv4jjD7qBWLeor-Gm6UFiQKjF1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1285860"/>
            <a:ext cx="2124075" cy="2152650"/>
          </a:xfrm>
          <a:prstGeom prst="rect">
            <a:avLst/>
          </a:prstGeom>
          <a:noFill/>
        </p:spPr>
      </p:pic>
      <p:pic>
        <p:nvPicPr>
          <p:cNvPr id="46084" name="Picture 4" descr="http://multimedia.uoc.edu/~grf/images/c/c8/Nueva_imagen_Coca_Col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076" y="1285860"/>
            <a:ext cx="2928958" cy="2153646"/>
          </a:xfrm>
          <a:prstGeom prst="rect">
            <a:avLst/>
          </a:prstGeom>
          <a:noFill/>
        </p:spPr>
      </p:pic>
      <p:pic>
        <p:nvPicPr>
          <p:cNvPr id="46086" name="Picture 6" descr="http://t2.gstatic.com/images?q=tbn:ANd9GcTQ8W3nlx5MIaHoYWX8vbYDF-sHYgdQ0iqoTgvcib9fhad6oQriM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3213504"/>
            <a:ext cx="2285984" cy="2072884"/>
          </a:xfrm>
          <a:prstGeom prst="rect">
            <a:avLst/>
          </a:prstGeom>
          <a:noFill/>
        </p:spPr>
      </p:pic>
      <p:pic>
        <p:nvPicPr>
          <p:cNvPr id="46088" name="Picture 8" descr="http://t0.gstatic.com/images?q=tbn:ANd9GcRDJUobUKCHCtvEsvbJWvz5XI6UdmkMyz_VsUfkb1C2juc4vFC0x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3357562"/>
            <a:ext cx="1928826" cy="1928826"/>
          </a:xfrm>
          <a:prstGeom prst="rect">
            <a:avLst/>
          </a:prstGeom>
          <a:noFill/>
        </p:spPr>
      </p:pic>
      <p:pic>
        <p:nvPicPr>
          <p:cNvPr id="46090" name="Picture 10" descr="http://t1.gstatic.com/images?q=tbn:ANd9GcSDNLEJF_Jd9sxfQYIJTIzdc0__seUWKYzy9WcVFnNnHSJHWZtcU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1285860"/>
            <a:ext cx="2765827" cy="2071702"/>
          </a:xfrm>
          <a:prstGeom prst="rect">
            <a:avLst/>
          </a:prstGeom>
          <a:noFill/>
        </p:spPr>
      </p:pic>
      <p:pic>
        <p:nvPicPr>
          <p:cNvPr id="46092" name="Picture 12" descr="http://t2.gstatic.com/images?q=tbn:ANd9GcQgMwaqbHhZgHydUx0J0YNh5dsoWii5UOLHihHWnHL8bCjPdVAm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429000"/>
            <a:ext cx="2466975" cy="1847851"/>
          </a:xfrm>
          <a:prstGeom prst="rect">
            <a:avLst/>
          </a:prstGeom>
          <a:noFill/>
        </p:spPr>
      </p:pic>
      <p:pic>
        <p:nvPicPr>
          <p:cNvPr id="46096" name="Picture 16" descr="http://t0.gstatic.com/images?q=tbn:ANd9GcTA9u7-nzHR_GcU8LVbePTqWdbhkkA_A5sfwSILm83paIdDS1L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3357563"/>
            <a:ext cx="2575081" cy="1928826"/>
          </a:xfrm>
          <a:prstGeom prst="rect">
            <a:avLst/>
          </a:prstGeom>
          <a:noFill/>
        </p:spPr>
      </p:pic>
      <p:pic>
        <p:nvPicPr>
          <p:cNvPr id="46098" name="Picture 18" descr="http://t3.gstatic.com/images?q=tbn:ANd9GcQABEW0erNnM56panriBhdB_2oq9HKogW8awFz3aHku8ST61OcLm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2396" y="1285861"/>
            <a:ext cx="1571604" cy="2098172"/>
          </a:xfrm>
          <a:prstGeom prst="rect">
            <a:avLst/>
          </a:prstGeom>
          <a:noFill/>
        </p:spPr>
      </p:pic>
      <p:pic>
        <p:nvPicPr>
          <p:cNvPr id="46100" name="Picture 20" descr="http://t0.gstatic.com/images?q=tbn:ANd9GcSF39yN7HqjW5V7nzDAeIjzUk8JE2m_786lKD-rOCnZO5EiqT0AsQ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61" y="5280648"/>
            <a:ext cx="2357454" cy="157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ptable.com/Images/tabla%20peri%C3%B3dic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61352"/>
            <a:ext cx="9144001" cy="669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28" y="0"/>
            <a:ext cx="614822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Ciencias de la Naturaleza I</a:t>
            </a:r>
            <a:endParaRPr lang="es-ES" sz="44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85720" y="1397000"/>
          <a:ext cx="842968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28" y="0"/>
            <a:ext cx="614822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Ciencias de la Naturaleza I</a:t>
            </a:r>
            <a:endParaRPr lang="es-ES" sz="44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071538" y="1428736"/>
          <a:ext cx="71199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928794" y="0"/>
            <a:ext cx="451059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Tema 1. La materia</a:t>
            </a:r>
            <a:endParaRPr lang="es-ES" sz="4400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1428728" y="1142984"/>
          <a:ext cx="700092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142976" y="12858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42976" y="20716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42976" y="29289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42976" y="37147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42976" y="45720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28794" y="0"/>
            <a:ext cx="474437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El método científico</a:t>
            </a:r>
            <a:endParaRPr lang="es-ES" sz="44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0" y="857232"/>
          <a:ext cx="91440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9026" name="Picture 2" descr="http://t2.gstatic.com/images?q=tbn:ANd9GcStiiEoRETNBXOJxzgljX6X9JHfV4lo2wSLjLh1Nm-UAqc5VB9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928670"/>
            <a:ext cx="1687112" cy="1557335"/>
          </a:xfrm>
          <a:prstGeom prst="rect">
            <a:avLst/>
          </a:prstGeom>
          <a:noFill/>
        </p:spPr>
      </p:pic>
      <p:pic>
        <p:nvPicPr>
          <p:cNvPr id="129028" name="Picture 4" descr="http://t3.gstatic.com/images?q=tbn:ANd9GcQAuwIhV41WWoDh9DwGBRyMA1rSG8Ut0AVdZuwHcUb--rjRbOF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857364"/>
            <a:ext cx="1524000" cy="1514475"/>
          </a:xfrm>
          <a:prstGeom prst="rect">
            <a:avLst/>
          </a:prstGeom>
          <a:noFill/>
        </p:spPr>
      </p:pic>
      <p:pic>
        <p:nvPicPr>
          <p:cNvPr id="129030" name="Picture 6" descr="http://t2.gstatic.com/images?q=tbn:ANd9GcRlFuykACTWB7Fg55i_FuKpGs-Of-TK5V06Pi4-B-pk-cu1RP0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3429000"/>
            <a:ext cx="1533972" cy="1085845"/>
          </a:xfrm>
          <a:prstGeom prst="rect">
            <a:avLst/>
          </a:prstGeom>
          <a:noFill/>
        </p:spPr>
      </p:pic>
      <p:pic>
        <p:nvPicPr>
          <p:cNvPr id="129032" name="Picture 8" descr="http://t1.gstatic.com/images?q=tbn:ANd9GcQzDOGgaSi9eE3l7UJfo5VZtOCbCL7AqONGRbQL5YZjKh5sm8n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3429000"/>
            <a:ext cx="1428728" cy="1090609"/>
          </a:xfrm>
          <a:prstGeom prst="rect">
            <a:avLst/>
          </a:prstGeom>
          <a:noFill/>
        </p:spPr>
      </p:pic>
      <p:pic>
        <p:nvPicPr>
          <p:cNvPr id="129034" name="Picture 10" descr="http://t1.gstatic.com/images?q=tbn:ANd9GcRrzAvMDbpK6lLBry5m8NZlcubC-jkJnqEuuYfY6p4LNHgr_Wrza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68320" y="0"/>
            <a:ext cx="683270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La materia y sus propiedades</a:t>
            </a:r>
            <a:endParaRPr lang="es-ES" sz="4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-32" y="1142984"/>
            <a:ext cx="311803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¿qué materia conoces?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-32" y="1967203"/>
            <a:ext cx="266425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¿qué es la materia?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-32" y="2824459"/>
            <a:ext cx="401456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¿cómo percibimos la materia?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-32" y="3643314"/>
            <a:ext cx="491166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¿qué podemos medir de la materia?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286117" y="1142984"/>
            <a:ext cx="585791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/>
              <a:t>Madera, hierro, agua, aire, humo, cuerpo…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86050" y="1967203"/>
            <a:ext cx="638322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Es todo aquello que ocupa un lugar en el espacio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143372" y="2824459"/>
            <a:ext cx="50259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/>
              <a:t>Tocar, ver, oler… medir</a:t>
            </a:r>
            <a:endParaRPr lang="es-ES" sz="2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0628" y="3643314"/>
            <a:ext cx="416864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/>
              <a:t>Masa, volumen, temperatura…</a:t>
            </a:r>
            <a:endParaRPr lang="es-ES" sz="2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71538" y="4429132"/>
            <a:ext cx="692948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/>
              <a:t>¿qué pesa más: un kilo de paja o una kilo de hierro?</a:t>
            </a:r>
            <a:endParaRPr lang="es-ES" sz="2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42910" y="5214950"/>
            <a:ext cx="792961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/>
              <a:t>¿qué ocupa más espacio: un kilo de paja o una kilo de hierro?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68320" y="0"/>
            <a:ext cx="683270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400" dirty="0" smtClean="0"/>
              <a:t>La materia y sus propiedades</a:t>
            </a:r>
            <a:endParaRPr lang="es-ES" sz="4400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0" y="1397000"/>
          <a:ext cx="9144000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596" y="0"/>
            <a:ext cx="8195129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s-ES" sz="4400" dirty="0" smtClean="0"/>
              <a:t>Unidades del sistema internacional</a:t>
            </a:r>
            <a:endParaRPr lang="es-ES" sz="4400" dirty="0"/>
          </a:p>
        </p:txBody>
      </p:sp>
      <p:pic>
        <p:nvPicPr>
          <p:cNvPr id="2050" name="Picture 2" descr="http://www.escolares.net/wp-content/uploads/tabla_unidad_volum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6432" y="4000504"/>
            <a:ext cx="4986126" cy="2695581"/>
          </a:xfrm>
          <a:prstGeom prst="rect">
            <a:avLst/>
          </a:prstGeom>
          <a:noFill/>
        </p:spPr>
      </p:pic>
      <p:pic>
        <p:nvPicPr>
          <p:cNvPr id="2052" name="Picture 4" descr="escalera_deci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2884122" cy="270033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928671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928671"/>
            <a:ext cx="292895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curvada hacia la derecha"/>
          <p:cNvSpPr/>
          <p:nvPr/>
        </p:nvSpPr>
        <p:spPr>
          <a:xfrm>
            <a:off x="367427" y="4429132"/>
            <a:ext cx="642942" cy="1571636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Flecha curvada hacia la derecha"/>
          <p:cNvSpPr/>
          <p:nvPr/>
        </p:nvSpPr>
        <p:spPr>
          <a:xfrm rot="10800000">
            <a:off x="2928926" y="4357694"/>
            <a:ext cx="642942" cy="1571636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10303" y="4714884"/>
            <a:ext cx="1204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x10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96253" y="4714884"/>
            <a:ext cx="1077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806</Words>
  <Application>Microsoft Office PowerPoint</Application>
  <PresentationFormat>Presentación en pantalla (4:3)</PresentationFormat>
  <Paragraphs>245</Paragraphs>
  <Slides>25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Isabel</dc:creator>
  <cp:lastModifiedBy>Isabel</cp:lastModifiedBy>
  <cp:revision>143</cp:revision>
  <dcterms:created xsi:type="dcterms:W3CDTF">2010-12-23T15:34:09Z</dcterms:created>
  <dcterms:modified xsi:type="dcterms:W3CDTF">2013-09-07T20:18:36Z</dcterms:modified>
</cp:coreProperties>
</file>